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2" r:id="rId7"/>
    <p:sldId id="263" r:id="rId8"/>
    <p:sldId id="264"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C73074-946A-440D-A085-D78E35342F4D}" v="244" dt="2023-10-15T07:05:22.3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iket Chavan" userId="68695aec649be218" providerId="LiveId" clId="{47C73074-946A-440D-A085-D78E35342F4D}"/>
    <pc:docChg chg="undo custSel addSld delSld modSld">
      <pc:chgData name="Aniket Chavan" userId="68695aec649be218" providerId="LiveId" clId="{47C73074-946A-440D-A085-D78E35342F4D}" dt="2023-10-15T07:05:46.365" v="1285" actId="1076"/>
      <pc:docMkLst>
        <pc:docMk/>
      </pc:docMkLst>
      <pc:sldChg chg="del">
        <pc:chgData name="Aniket Chavan" userId="68695aec649be218" providerId="LiveId" clId="{47C73074-946A-440D-A085-D78E35342F4D}" dt="2023-10-15T06:09:11.017" v="0" actId="2696"/>
        <pc:sldMkLst>
          <pc:docMk/>
          <pc:sldMk cId="604026824" sldId="261"/>
        </pc:sldMkLst>
      </pc:sldChg>
      <pc:sldChg chg="modSp mod modAnim">
        <pc:chgData name="Aniket Chavan" userId="68695aec649be218" providerId="LiveId" clId="{47C73074-946A-440D-A085-D78E35342F4D}" dt="2023-10-15T06:11:38.366" v="33"/>
        <pc:sldMkLst>
          <pc:docMk/>
          <pc:sldMk cId="101466529" sldId="262"/>
        </pc:sldMkLst>
        <pc:spChg chg="mod">
          <ac:chgData name="Aniket Chavan" userId="68695aec649be218" providerId="LiveId" clId="{47C73074-946A-440D-A085-D78E35342F4D}" dt="2023-10-15T06:11:32.162" v="32" actId="20577"/>
          <ac:spMkLst>
            <pc:docMk/>
            <pc:sldMk cId="101466529" sldId="262"/>
            <ac:spMk id="3" creationId="{797D5421-8C37-5ED2-CB65-A1177D8A722E}"/>
          </ac:spMkLst>
        </pc:spChg>
      </pc:sldChg>
      <pc:sldChg chg="modSp new mod">
        <pc:chgData name="Aniket Chavan" userId="68695aec649be218" providerId="LiveId" clId="{47C73074-946A-440D-A085-D78E35342F4D}" dt="2023-10-15T06:13:47.871" v="41" actId="207"/>
        <pc:sldMkLst>
          <pc:docMk/>
          <pc:sldMk cId="673459234" sldId="263"/>
        </pc:sldMkLst>
        <pc:spChg chg="mod">
          <ac:chgData name="Aniket Chavan" userId="68695aec649be218" providerId="LiveId" clId="{47C73074-946A-440D-A085-D78E35342F4D}" dt="2023-10-15T06:13:12.266" v="38" actId="20577"/>
          <ac:spMkLst>
            <pc:docMk/>
            <pc:sldMk cId="673459234" sldId="263"/>
            <ac:spMk id="2" creationId="{225E4C21-7539-D9EF-8019-2EFD4F094519}"/>
          </ac:spMkLst>
        </pc:spChg>
        <pc:spChg chg="mod">
          <ac:chgData name="Aniket Chavan" userId="68695aec649be218" providerId="LiveId" clId="{47C73074-946A-440D-A085-D78E35342F4D}" dt="2023-10-15T06:13:47.871" v="41" actId="207"/>
          <ac:spMkLst>
            <pc:docMk/>
            <pc:sldMk cId="673459234" sldId="263"/>
            <ac:spMk id="3" creationId="{EA6CA74E-D250-BDC4-7651-E653470C7A11}"/>
          </ac:spMkLst>
        </pc:spChg>
      </pc:sldChg>
      <pc:sldChg chg="addSp delSp modSp new mod modAnim">
        <pc:chgData name="Aniket Chavan" userId="68695aec649be218" providerId="LiveId" clId="{47C73074-946A-440D-A085-D78E35342F4D}" dt="2023-10-15T06:17:45.431" v="112"/>
        <pc:sldMkLst>
          <pc:docMk/>
          <pc:sldMk cId="3206133627" sldId="264"/>
        </pc:sldMkLst>
        <pc:spChg chg="mod">
          <ac:chgData name="Aniket Chavan" userId="68695aec649be218" providerId="LiveId" clId="{47C73074-946A-440D-A085-D78E35342F4D}" dt="2023-10-15T06:15:58.440" v="99" actId="207"/>
          <ac:spMkLst>
            <pc:docMk/>
            <pc:sldMk cId="3206133627" sldId="264"/>
            <ac:spMk id="2" creationId="{6BFC23FA-7C6A-5C01-7DD7-0E15E4CCA963}"/>
          </ac:spMkLst>
        </pc:spChg>
        <pc:spChg chg="del">
          <ac:chgData name="Aniket Chavan" userId="68695aec649be218" providerId="LiveId" clId="{47C73074-946A-440D-A085-D78E35342F4D}" dt="2023-10-15T06:16:13.514" v="100" actId="931"/>
          <ac:spMkLst>
            <pc:docMk/>
            <pc:sldMk cId="3206133627" sldId="264"/>
            <ac:spMk id="3" creationId="{91002A81-8715-3667-2068-2D1168C9FD8C}"/>
          </ac:spMkLst>
        </pc:spChg>
        <pc:spChg chg="add del mod">
          <ac:chgData name="Aniket Chavan" userId="68695aec649be218" providerId="LiveId" clId="{47C73074-946A-440D-A085-D78E35342F4D}" dt="2023-10-15T06:16:36.785" v="103" actId="931"/>
          <ac:spMkLst>
            <pc:docMk/>
            <pc:sldMk cId="3206133627" sldId="264"/>
            <ac:spMk id="7" creationId="{48892B2B-FED0-5817-4672-BD9A5F86DA02}"/>
          </ac:spMkLst>
        </pc:spChg>
        <pc:spChg chg="add del mod">
          <ac:chgData name="Aniket Chavan" userId="68695aec649be218" providerId="LiveId" clId="{47C73074-946A-440D-A085-D78E35342F4D}" dt="2023-10-15T06:17:06.105" v="105" actId="931"/>
          <ac:spMkLst>
            <pc:docMk/>
            <pc:sldMk cId="3206133627" sldId="264"/>
            <ac:spMk id="11" creationId="{948691DF-3687-D572-C694-01DAA2753BF0}"/>
          </ac:spMkLst>
        </pc:spChg>
        <pc:picChg chg="add del mod">
          <ac:chgData name="Aniket Chavan" userId="68695aec649be218" providerId="LiveId" clId="{47C73074-946A-440D-A085-D78E35342F4D}" dt="2023-10-15T06:16:27.146" v="102" actId="21"/>
          <ac:picMkLst>
            <pc:docMk/>
            <pc:sldMk cId="3206133627" sldId="264"/>
            <ac:picMk id="5" creationId="{7E8011E9-B293-EA33-16C6-BFCFC36D8BB1}"/>
          </ac:picMkLst>
        </pc:picChg>
        <pc:picChg chg="add del mod">
          <ac:chgData name="Aniket Chavan" userId="68695aec649be218" providerId="LiveId" clId="{47C73074-946A-440D-A085-D78E35342F4D}" dt="2023-10-15T06:16:57.036" v="104" actId="21"/>
          <ac:picMkLst>
            <pc:docMk/>
            <pc:sldMk cId="3206133627" sldId="264"/>
            <ac:picMk id="9" creationId="{CDF1D81B-1726-9E32-72FF-390CF3BA64C3}"/>
          </ac:picMkLst>
        </pc:picChg>
        <pc:picChg chg="add mod">
          <ac:chgData name="Aniket Chavan" userId="68695aec649be218" providerId="LiveId" clId="{47C73074-946A-440D-A085-D78E35342F4D}" dt="2023-10-15T06:17:19.212" v="108" actId="1076"/>
          <ac:picMkLst>
            <pc:docMk/>
            <pc:sldMk cId="3206133627" sldId="264"/>
            <ac:picMk id="13" creationId="{56460451-5D30-81D7-A558-8711B3622B6D}"/>
          </ac:picMkLst>
        </pc:picChg>
      </pc:sldChg>
      <pc:sldChg chg="new del">
        <pc:chgData name="Aniket Chavan" userId="68695aec649be218" providerId="LiveId" clId="{47C73074-946A-440D-A085-D78E35342F4D}" dt="2023-10-15T06:17:58.517" v="115" actId="2696"/>
        <pc:sldMkLst>
          <pc:docMk/>
          <pc:sldMk cId="2812264765" sldId="265"/>
        </pc:sldMkLst>
      </pc:sldChg>
      <pc:sldChg chg="addSp delSp modSp new mod modAnim">
        <pc:chgData name="Aniket Chavan" userId="68695aec649be218" providerId="LiveId" clId="{47C73074-946A-440D-A085-D78E35342F4D}" dt="2023-10-15T06:23:38.470" v="196"/>
        <pc:sldMkLst>
          <pc:docMk/>
          <pc:sldMk cId="3640382476" sldId="266"/>
        </pc:sldMkLst>
        <pc:spChg chg="mod">
          <ac:chgData name="Aniket Chavan" userId="68695aec649be218" providerId="LiveId" clId="{47C73074-946A-440D-A085-D78E35342F4D}" dt="2023-10-15T06:18:58.556" v="167" actId="207"/>
          <ac:spMkLst>
            <pc:docMk/>
            <pc:sldMk cId="3640382476" sldId="266"/>
            <ac:spMk id="2" creationId="{24549BE7-504D-9093-95E8-8D5086754F78}"/>
          </ac:spMkLst>
        </pc:spChg>
        <pc:spChg chg="del">
          <ac:chgData name="Aniket Chavan" userId="68695aec649be218" providerId="LiveId" clId="{47C73074-946A-440D-A085-D78E35342F4D}" dt="2023-10-15T06:23:27.728" v="192" actId="931"/>
          <ac:spMkLst>
            <pc:docMk/>
            <pc:sldMk cId="3640382476" sldId="266"/>
            <ac:spMk id="3" creationId="{5DCE5587-BFD4-BC96-D49F-C7AC57F0A50B}"/>
          </ac:spMkLst>
        </pc:spChg>
        <pc:picChg chg="add mod">
          <ac:chgData name="Aniket Chavan" userId="68695aec649be218" providerId="LiveId" clId="{47C73074-946A-440D-A085-D78E35342F4D}" dt="2023-10-15T06:23:34.618" v="195" actId="1076"/>
          <ac:picMkLst>
            <pc:docMk/>
            <pc:sldMk cId="3640382476" sldId="266"/>
            <ac:picMk id="5" creationId="{95DFCB96-1719-7F47-6CA5-E14FBB69BCBA}"/>
          </ac:picMkLst>
        </pc:picChg>
      </pc:sldChg>
      <pc:sldChg chg="addSp delSp modSp new mod modAnim">
        <pc:chgData name="Aniket Chavan" userId="68695aec649be218" providerId="LiveId" clId="{47C73074-946A-440D-A085-D78E35342F4D}" dt="2023-10-15T06:24:10.798" v="203"/>
        <pc:sldMkLst>
          <pc:docMk/>
          <pc:sldMk cId="13319389" sldId="267"/>
        </pc:sldMkLst>
        <pc:spChg chg="mod">
          <ac:chgData name="Aniket Chavan" userId="68695aec649be218" providerId="LiveId" clId="{47C73074-946A-440D-A085-D78E35342F4D}" dt="2023-10-15T06:19:53.933" v="190" actId="207"/>
          <ac:spMkLst>
            <pc:docMk/>
            <pc:sldMk cId="13319389" sldId="267"/>
            <ac:spMk id="2" creationId="{23370D2C-29E2-99D5-F151-EE5333810D44}"/>
          </ac:spMkLst>
        </pc:spChg>
        <pc:spChg chg="del">
          <ac:chgData name="Aniket Chavan" userId="68695aec649be218" providerId="LiveId" clId="{47C73074-946A-440D-A085-D78E35342F4D}" dt="2023-10-15T06:24:01.004" v="197" actId="931"/>
          <ac:spMkLst>
            <pc:docMk/>
            <pc:sldMk cId="13319389" sldId="267"/>
            <ac:spMk id="3" creationId="{09B59E76-FC9A-E5DE-DAFA-8BE61ADEE3DF}"/>
          </ac:spMkLst>
        </pc:spChg>
        <pc:picChg chg="add mod">
          <ac:chgData name="Aniket Chavan" userId="68695aec649be218" providerId="LiveId" clId="{47C73074-946A-440D-A085-D78E35342F4D}" dt="2023-10-15T06:24:08.479" v="202" actId="1076"/>
          <ac:picMkLst>
            <pc:docMk/>
            <pc:sldMk cId="13319389" sldId="267"/>
            <ac:picMk id="5" creationId="{EE6F8B3D-EBF5-5375-8767-2B1155BDF448}"/>
          </ac:picMkLst>
        </pc:picChg>
      </pc:sldChg>
      <pc:sldChg chg="addSp delSp modSp new mod modAnim">
        <pc:chgData name="Aniket Chavan" userId="68695aec649be218" providerId="LiveId" clId="{47C73074-946A-440D-A085-D78E35342F4D}" dt="2023-10-15T06:27:02.687" v="293"/>
        <pc:sldMkLst>
          <pc:docMk/>
          <pc:sldMk cId="2424580930" sldId="268"/>
        </pc:sldMkLst>
        <pc:spChg chg="mod">
          <ac:chgData name="Aniket Chavan" userId="68695aec649be218" providerId="LiveId" clId="{47C73074-946A-440D-A085-D78E35342F4D}" dt="2023-10-15T06:25:15.945" v="255" actId="207"/>
          <ac:spMkLst>
            <pc:docMk/>
            <pc:sldMk cId="2424580930" sldId="268"/>
            <ac:spMk id="2" creationId="{EF43DAC7-1C05-0146-2A19-037C9B878E29}"/>
          </ac:spMkLst>
        </pc:spChg>
        <pc:spChg chg="del">
          <ac:chgData name="Aniket Chavan" userId="68695aec649be218" providerId="LiveId" clId="{47C73074-946A-440D-A085-D78E35342F4D}" dt="2023-10-15T06:26:51.102" v="287" actId="931"/>
          <ac:spMkLst>
            <pc:docMk/>
            <pc:sldMk cId="2424580930" sldId="268"/>
            <ac:spMk id="3" creationId="{55BFE0C7-6E5F-0DA1-F598-FDA74921A224}"/>
          </ac:spMkLst>
        </pc:spChg>
        <pc:picChg chg="add mod">
          <ac:chgData name="Aniket Chavan" userId="68695aec649be218" providerId="LiveId" clId="{47C73074-946A-440D-A085-D78E35342F4D}" dt="2023-10-15T06:26:59.934" v="292" actId="1076"/>
          <ac:picMkLst>
            <pc:docMk/>
            <pc:sldMk cId="2424580930" sldId="268"/>
            <ac:picMk id="5" creationId="{E873D956-0FD8-1B5D-5549-EA2FF3E1948E}"/>
          </ac:picMkLst>
        </pc:picChg>
      </pc:sldChg>
      <pc:sldChg chg="addSp delSp modSp new mod modAnim">
        <pc:chgData name="Aniket Chavan" userId="68695aec649be218" providerId="LiveId" clId="{47C73074-946A-440D-A085-D78E35342F4D}" dt="2023-10-15T06:27:43.753" v="298"/>
        <pc:sldMkLst>
          <pc:docMk/>
          <pc:sldMk cId="1432574085" sldId="269"/>
        </pc:sldMkLst>
        <pc:spChg chg="mod">
          <ac:chgData name="Aniket Chavan" userId="68695aec649be218" providerId="LiveId" clId="{47C73074-946A-440D-A085-D78E35342F4D}" dt="2023-10-15T06:26:37.895" v="286" actId="207"/>
          <ac:spMkLst>
            <pc:docMk/>
            <pc:sldMk cId="1432574085" sldId="269"/>
            <ac:spMk id="2" creationId="{14A49CF9-19D8-03D1-A37C-DF378BB50EFC}"/>
          </ac:spMkLst>
        </pc:spChg>
        <pc:spChg chg="del">
          <ac:chgData name="Aniket Chavan" userId="68695aec649be218" providerId="LiveId" clId="{47C73074-946A-440D-A085-D78E35342F4D}" dt="2023-10-15T06:27:35.755" v="294" actId="931"/>
          <ac:spMkLst>
            <pc:docMk/>
            <pc:sldMk cId="1432574085" sldId="269"/>
            <ac:spMk id="3" creationId="{948F4E01-30B1-3710-3496-A82757481B05}"/>
          </ac:spMkLst>
        </pc:spChg>
        <pc:picChg chg="add mod">
          <ac:chgData name="Aniket Chavan" userId="68695aec649be218" providerId="LiveId" clId="{47C73074-946A-440D-A085-D78E35342F4D}" dt="2023-10-15T06:27:40.656" v="297" actId="1076"/>
          <ac:picMkLst>
            <pc:docMk/>
            <pc:sldMk cId="1432574085" sldId="269"/>
            <ac:picMk id="5" creationId="{1C75FF03-CE96-A6FD-25D4-3E97C71B197C}"/>
          </ac:picMkLst>
        </pc:picChg>
      </pc:sldChg>
      <pc:sldChg chg="addSp delSp modSp new mod modAnim">
        <pc:chgData name="Aniket Chavan" userId="68695aec649be218" providerId="LiveId" clId="{47C73074-946A-440D-A085-D78E35342F4D}" dt="2023-10-15T06:29:07.850" v="332"/>
        <pc:sldMkLst>
          <pc:docMk/>
          <pc:sldMk cId="1897880479" sldId="270"/>
        </pc:sldMkLst>
        <pc:spChg chg="mod">
          <ac:chgData name="Aniket Chavan" userId="68695aec649be218" providerId="LiveId" clId="{47C73074-946A-440D-A085-D78E35342F4D}" dt="2023-10-15T06:28:49.934" v="327" actId="20577"/>
          <ac:spMkLst>
            <pc:docMk/>
            <pc:sldMk cId="1897880479" sldId="270"/>
            <ac:spMk id="2" creationId="{87202225-7F15-136F-E111-E62EA6E4EF44}"/>
          </ac:spMkLst>
        </pc:spChg>
        <pc:spChg chg="del">
          <ac:chgData name="Aniket Chavan" userId="68695aec649be218" providerId="LiveId" clId="{47C73074-946A-440D-A085-D78E35342F4D}" dt="2023-10-15T06:28:39.854" v="310" actId="931"/>
          <ac:spMkLst>
            <pc:docMk/>
            <pc:sldMk cId="1897880479" sldId="270"/>
            <ac:spMk id="3" creationId="{931E6475-6A35-01C5-6202-4A871AE0BBC0}"/>
          </ac:spMkLst>
        </pc:spChg>
        <pc:picChg chg="add mod">
          <ac:chgData name="Aniket Chavan" userId="68695aec649be218" providerId="LiveId" clId="{47C73074-946A-440D-A085-D78E35342F4D}" dt="2023-10-15T06:28:59.881" v="331" actId="1076"/>
          <ac:picMkLst>
            <pc:docMk/>
            <pc:sldMk cId="1897880479" sldId="270"/>
            <ac:picMk id="5" creationId="{CA2632F7-415B-861B-F966-C4102556339C}"/>
          </ac:picMkLst>
        </pc:picChg>
      </pc:sldChg>
      <pc:sldChg chg="addSp delSp modSp new mod modAnim">
        <pc:chgData name="Aniket Chavan" userId="68695aec649be218" providerId="LiveId" clId="{47C73074-946A-440D-A085-D78E35342F4D}" dt="2023-10-15T06:30:39.856" v="378"/>
        <pc:sldMkLst>
          <pc:docMk/>
          <pc:sldMk cId="1321150751" sldId="271"/>
        </pc:sldMkLst>
        <pc:spChg chg="mod">
          <ac:chgData name="Aniket Chavan" userId="68695aec649be218" providerId="LiveId" clId="{47C73074-946A-440D-A085-D78E35342F4D}" dt="2023-10-15T06:30:21.510" v="373" actId="207"/>
          <ac:spMkLst>
            <pc:docMk/>
            <pc:sldMk cId="1321150751" sldId="271"/>
            <ac:spMk id="2" creationId="{5AB21033-71E1-544C-AA26-6C69F0A4996E}"/>
          </ac:spMkLst>
        </pc:spChg>
        <pc:spChg chg="del">
          <ac:chgData name="Aniket Chavan" userId="68695aec649be218" providerId="LiveId" clId="{47C73074-946A-440D-A085-D78E35342F4D}" dt="2023-10-15T06:30:31.707" v="374" actId="931"/>
          <ac:spMkLst>
            <pc:docMk/>
            <pc:sldMk cId="1321150751" sldId="271"/>
            <ac:spMk id="3" creationId="{0610FF7E-605A-8E2E-A8FD-85A08D8EA848}"/>
          </ac:spMkLst>
        </pc:spChg>
        <pc:picChg chg="add mod">
          <ac:chgData name="Aniket Chavan" userId="68695aec649be218" providerId="LiveId" clId="{47C73074-946A-440D-A085-D78E35342F4D}" dt="2023-10-15T06:30:36.852" v="377" actId="1076"/>
          <ac:picMkLst>
            <pc:docMk/>
            <pc:sldMk cId="1321150751" sldId="271"/>
            <ac:picMk id="5" creationId="{AAAA16A0-78DD-BDE6-9162-1289E16EA6AC}"/>
          </ac:picMkLst>
        </pc:picChg>
      </pc:sldChg>
      <pc:sldChg chg="addSp delSp modSp new mod modAnim">
        <pc:chgData name="Aniket Chavan" userId="68695aec649be218" providerId="LiveId" clId="{47C73074-946A-440D-A085-D78E35342F4D}" dt="2023-10-15T06:31:48.130" v="403"/>
        <pc:sldMkLst>
          <pc:docMk/>
          <pc:sldMk cId="3128400401" sldId="272"/>
        </pc:sldMkLst>
        <pc:spChg chg="mod">
          <ac:chgData name="Aniket Chavan" userId="68695aec649be218" providerId="LiveId" clId="{47C73074-946A-440D-A085-D78E35342F4D}" dt="2023-10-15T06:31:26.262" v="399" actId="207"/>
          <ac:spMkLst>
            <pc:docMk/>
            <pc:sldMk cId="3128400401" sldId="272"/>
            <ac:spMk id="2" creationId="{27CF082C-F46F-5852-9FE2-EF0E0060A417}"/>
          </ac:spMkLst>
        </pc:spChg>
        <pc:spChg chg="del">
          <ac:chgData name="Aniket Chavan" userId="68695aec649be218" providerId="LiveId" clId="{47C73074-946A-440D-A085-D78E35342F4D}" dt="2023-10-15T06:31:40.656" v="400" actId="931"/>
          <ac:spMkLst>
            <pc:docMk/>
            <pc:sldMk cId="3128400401" sldId="272"/>
            <ac:spMk id="3" creationId="{1F54F911-1CF3-5B9D-8094-A0F859956D66}"/>
          </ac:spMkLst>
        </pc:spChg>
        <pc:picChg chg="add mod">
          <ac:chgData name="Aniket Chavan" userId="68695aec649be218" providerId="LiveId" clId="{47C73074-946A-440D-A085-D78E35342F4D}" dt="2023-10-15T06:31:44.998" v="402" actId="1076"/>
          <ac:picMkLst>
            <pc:docMk/>
            <pc:sldMk cId="3128400401" sldId="272"/>
            <ac:picMk id="5" creationId="{E8D1ED6B-D4C8-2E2A-DF9B-3306132F8B99}"/>
          </ac:picMkLst>
        </pc:picChg>
      </pc:sldChg>
      <pc:sldChg chg="addSp delSp modSp new mod modAnim">
        <pc:chgData name="Aniket Chavan" userId="68695aec649be218" providerId="LiveId" clId="{47C73074-946A-440D-A085-D78E35342F4D}" dt="2023-10-15T06:33:02.770" v="423"/>
        <pc:sldMkLst>
          <pc:docMk/>
          <pc:sldMk cId="31985087" sldId="273"/>
        </pc:sldMkLst>
        <pc:spChg chg="mod">
          <ac:chgData name="Aniket Chavan" userId="68695aec649be218" providerId="LiveId" clId="{47C73074-946A-440D-A085-D78E35342F4D}" dt="2023-10-15T06:32:48.827" v="419" actId="207"/>
          <ac:spMkLst>
            <pc:docMk/>
            <pc:sldMk cId="31985087" sldId="273"/>
            <ac:spMk id="2" creationId="{B4EDFA74-05B9-2C6E-1165-824B947E4A04}"/>
          </ac:spMkLst>
        </pc:spChg>
        <pc:spChg chg="del">
          <ac:chgData name="Aniket Chavan" userId="68695aec649be218" providerId="LiveId" clId="{47C73074-946A-440D-A085-D78E35342F4D}" dt="2023-10-15T06:32:56.938" v="420" actId="931"/>
          <ac:spMkLst>
            <pc:docMk/>
            <pc:sldMk cId="31985087" sldId="273"/>
            <ac:spMk id="3" creationId="{D7E6B5AD-5CD6-001D-08E8-A7C5414468FC}"/>
          </ac:spMkLst>
        </pc:spChg>
        <pc:picChg chg="add mod">
          <ac:chgData name="Aniket Chavan" userId="68695aec649be218" providerId="LiveId" clId="{47C73074-946A-440D-A085-D78E35342F4D}" dt="2023-10-15T06:32:59.806" v="422" actId="1076"/>
          <ac:picMkLst>
            <pc:docMk/>
            <pc:sldMk cId="31985087" sldId="273"/>
            <ac:picMk id="5" creationId="{90D6D252-C984-0C59-4436-9DCA3397E849}"/>
          </ac:picMkLst>
        </pc:picChg>
      </pc:sldChg>
      <pc:sldChg chg="addSp delSp modSp new mod modAnim">
        <pc:chgData name="Aniket Chavan" userId="68695aec649be218" providerId="LiveId" clId="{47C73074-946A-440D-A085-D78E35342F4D}" dt="2023-10-15T06:34:31.479" v="463"/>
        <pc:sldMkLst>
          <pc:docMk/>
          <pc:sldMk cId="3815595251" sldId="274"/>
        </pc:sldMkLst>
        <pc:spChg chg="mod">
          <ac:chgData name="Aniket Chavan" userId="68695aec649be218" providerId="LiveId" clId="{47C73074-946A-440D-A085-D78E35342F4D}" dt="2023-10-15T06:33:46.285" v="458" actId="207"/>
          <ac:spMkLst>
            <pc:docMk/>
            <pc:sldMk cId="3815595251" sldId="274"/>
            <ac:spMk id="2" creationId="{4F547CF5-CC17-0B6E-68AF-821C851ACE6E}"/>
          </ac:spMkLst>
        </pc:spChg>
        <pc:spChg chg="del">
          <ac:chgData name="Aniket Chavan" userId="68695aec649be218" providerId="LiveId" clId="{47C73074-946A-440D-A085-D78E35342F4D}" dt="2023-10-15T06:34:23.421" v="459" actId="931"/>
          <ac:spMkLst>
            <pc:docMk/>
            <pc:sldMk cId="3815595251" sldId="274"/>
            <ac:spMk id="3" creationId="{63DB0658-357C-EACF-3176-EE546BD479B8}"/>
          </ac:spMkLst>
        </pc:spChg>
        <pc:picChg chg="add mod">
          <ac:chgData name="Aniket Chavan" userId="68695aec649be218" providerId="LiveId" clId="{47C73074-946A-440D-A085-D78E35342F4D}" dt="2023-10-15T06:34:28.786" v="462" actId="1076"/>
          <ac:picMkLst>
            <pc:docMk/>
            <pc:sldMk cId="3815595251" sldId="274"/>
            <ac:picMk id="5" creationId="{879C9391-EFB4-3D8B-DE14-53A94F3A387E}"/>
          </ac:picMkLst>
        </pc:picChg>
      </pc:sldChg>
      <pc:sldChg chg="addSp delSp modSp new mod modAnim">
        <pc:chgData name="Aniket Chavan" userId="68695aec649be218" providerId="LiveId" clId="{47C73074-946A-440D-A085-D78E35342F4D}" dt="2023-10-15T06:35:51.146" v="509"/>
        <pc:sldMkLst>
          <pc:docMk/>
          <pc:sldMk cId="1400477313" sldId="275"/>
        </pc:sldMkLst>
        <pc:spChg chg="mod">
          <ac:chgData name="Aniket Chavan" userId="68695aec649be218" providerId="LiveId" clId="{47C73074-946A-440D-A085-D78E35342F4D}" dt="2023-10-15T06:35:13.318" v="502" actId="255"/>
          <ac:spMkLst>
            <pc:docMk/>
            <pc:sldMk cId="1400477313" sldId="275"/>
            <ac:spMk id="2" creationId="{D08B980B-D79C-AE68-F889-7C5EDD3A7374}"/>
          </ac:spMkLst>
        </pc:spChg>
        <pc:spChg chg="del">
          <ac:chgData name="Aniket Chavan" userId="68695aec649be218" providerId="LiveId" clId="{47C73074-946A-440D-A085-D78E35342F4D}" dt="2023-10-15T06:35:38.884" v="503" actId="931"/>
          <ac:spMkLst>
            <pc:docMk/>
            <pc:sldMk cId="1400477313" sldId="275"/>
            <ac:spMk id="3" creationId="{77E9FCF1-5D7F-3F2F-08ED-04BE98791409}"/>
          </ac:spMkLst>
        </pc:spChg>
        <pc:picChg chg="add mod">
          <ac:chgData name="Aniket Chavan" userId="68695aec649be218" providerId="LiveId" clId="{47C73074-946A-440D-A085-D78E35342F4D}" dt="2023-10-15T06:35:45.828" v="508" actId="1076"/>
          <ac:picMkLst>
            <pc:docMk/>
            <pc:sldMk cId="1400477313" sldId="275"/>
            <ac:picMk id="5" creationId="{E1DBD5E1-050C-A63B-776F-79025267DFF4}"/>
          </ac:picMkLst>
        </pc:picChg>
      </pc:sldChg>
      <pc:sldChg chg="addSp delSp modSp new mod modAnim">
        <pc:chgData name="Aniket Chavan" userId="68695aec649be218" providerId="LiveId" clId="{47C73074-946A-440D-A085-D78E35342F4D}" dt="2023-10-15T06:38:13.669" v="566"/>
        <pc:sldMkLst>
          <pc:docMk/>
          <pc:sldMk cId="2402820958" sldId="276"/>
        </pc:sldMkLst>
        <pc:spChg chg="mod">
          <ac:chgData name="Aniket Chavan" userId="68695aec649be218" providerId="LiveId" clId="{47C73074-946A-440D-A085-D78E35342F4D}" dt="2023-10-15T06:37:39.939" v="561" actId="255"/>
          <ac:spMkLst>
            <pc:docMk/>
            <pc:sldMk cId="2402820958" sldId="276"/>
            <ac:spMk id="2" creationId="{16354BEC-8C55-6B81-1EA3-63DEA598172B}"/>
          </ac:spMkLst>
        </pc:spChg>
        <pc:spChg chg="del">
          <ac:chgData name="Aniket Chavan" userId="68695aec649be218" providerId="LiveId" clId="{47C73074-946A-440D-A085-D78E35342F4D}" dt="2023-10-15T06:38:04.800" v="562" actId="931"/>
          <ac:spMkLst>
            <pc:docMk/>
            <pc:sldMk cId="2402820958" sldId="276"/>
            <ac:spMk id="3" creationId="{C1ED25B6-9205-85CB-51E5-E853F982FC6A}"/>
          </ac:spMkLst>
        </pc:spChg>
        <pc:picChg chg="add mod">
          <ac:chgData name="Aniket Chavan" userId="68695aec649be218" providerId="LiveId" clId="{47C73074-946A-440D-A085-D78E35342F4D}" dt="2023-10-15T06:38:10.453" v="565" actId="1076"/>
          <ac:picMkLst>
            <pc:docMk/>
            <pc:sldMk cId="2402820958" sldId="276"/>
            <ac:picMk id="5" creationId="{A6246182-37D9-867A-B573-C4D6A9CC4BD2}"/>
          </ac:picMkLst>
        </pc:picChg>
      </pc:sldChg>
      <pc:sldChg chg="addSp delSp modSp new mod modAnim">
        <pc:chgData name="Aniket Chavan" userId="68695aec649be218" providerId="LiveId" clId="{47C73074-946A-440D-A085-D78E35342F4D}" dt="2023-10-15T06:47:44.397" v="902" actId="207"/>
        <pc:sldMkLst>
          <pc:docMk/>
          <pc:sldMk cId="853398938" sldId="277"/>
        </pc:sldMkLst>
        <pc:spChg chg="mod">
          <ac:chgData name="Aniket Chavan" userId="68695aec649be218" providerId="LiveId" clId="{47C73074-946A-440D-A085-D78E35342F4D}" dt="2023-10-15T06:47:01.306" v="862" actId="14100"/>
          <ac:spMkLst>
            <pc:docMk/>
            <pc:sldMk cId="853398938" sldId="277"/>
            <ac:spMk id="2" creationId="{FF3E6120-2717-635F-4CD2-6DEA156C0FAB}"/>
          </ac:spMkLst>
        </pc:spChg>
        <pc:spChg chg="del">
          <ac:chgData name="Aniket Chavan" userId="68695aec649be218" providerId="LiveId" clId="{47C73074-946A-440D-A085-D78E35342F4D}" dt="2023-10-15T06:39:39.475" v="568" actId="931"/>
          <ac:spMkLst>
            <pc:docMk/>
            <pc:sldMk cId="853398938" sldId="277"/>
            <ac:spMk id="3" creationId="{0CD0884C-047E-8586-BC5E-E1DD334DE63E}"/>
          </ac:spMkLst>
        </pc:spChg>
        <pc:spChg chg="add del mod">
          <ac:chgData name="Aniket Chavan" userId="68695aec649be218" providerId="LiveId" clId="{47C73074-946A-440D-A085-D78E35342F4D}" dt="2023-10-15T06:47:14.505" v="874"/>
          <ac:spMkLst>
            <pc:docMk/>
            <pc:sldMk cId="853398938" sldId="277"/>
            <ac:spMk id="6" creationId="{2915876C-5FBB-A6E4-29AD-48C1143B2BBF}"/>
          </ac:spMkLst>
        </pc:spChg>
        <pc:spChg chg="add mod">
          <ac:chgData name="Aniket Chavan" userId="68695aec649be218" providerId="LiveId" clId="{47C73074-946A-440D-A085-D78E35342F4D}" dt="2023-10-15T06:47:44.397" v="902" actId="207"/>
          <ac:spMkLst>
            <pc:docMk/>
            <pc:sldMk cId="853398938" sldId="277"/>
            <ac:spMk id="7" creationId="{7F301CB3-27A7-1ABF-658D-2A8A7763458C}"/>
          </ac:spMkLst>
        </pc:spChg>
        <pc:picChg chg="add mod">
          <ac:chgData name="Aniket Chavan" userId="68695aec649be218" providerId="LiveId" clId="{47C73074-946A-440D-A085-D78E35342F4D}" dt="2023-10-15T06:47:04.885" v="863" actId="1076"/>
          <ac:picMkLst>
            <pc:docMk/>
            <pc:sldMk cId="853398938" sldId="277"/>
            <ac:picMk id="5" creationId="{A6E814BB-1476-D2A4-F053-FE6C74DBECDB}"/>
          </ac:picMkLst>
        </pc:picChg>
      </pc:sldChg>
      <pc:sldChg chg="addSp delSp modSp new mod modAnim">
        <pc:chgData name="Aniket Chavan" userId="68695aec649be218" providerId="LiveId" clId="{47C73074-946A-440D-A085-D78E35342F4D}" dt="2023-10-15T06:48:51.512" v="923" actId="20577"/>
        <pc:sldMkLst>
          <pc:docMk/>
          <pc:sldMk cId="1736672557" sldId="278"/>
        </pc:sldMkLst>
        <pc:spChg chg="mod">
          <ac:chgData name="Aniket Chavan" userId="68695aec649be218" providerId="LiveId" clId="{47C73074-946A-440D-A085-D78E35342F4D}" dt="2023-10-15T06:42:12.030" v="649" actId="115"/>
          <ac:spMkLst>
            <pc:docMk/>
            <pc:sldMk cId="1736672557" sldId="278"/>
            <ac:spMk id="2" creationId="{340DBD8E-45EE-2AA2-CCAA-5FB23E15DF0D}"/>
          </ac:spMkLst>
        </pc:spChg>
        <pc:spChg chg="del mod">
          <ac:chgData name="Aniket Chavan" userId="68695aec649be218" providerId="LiveId" clId="{47C73074-946A-440D-A085-D78E35342F4D}" dt="2023-10-15T06:42:22.964" v="651" actId="931"/>
          <ac:spMkLst>
            <pc:docMk/>
            <pc:sldMk cId="1736672557" sldId="278"/>
            <ac:spMk id="3" creationId="{3AA56550-D7F4-A00C-469F-051F5C54BC61}"/>
          </ac:spMkLst>
        </pc:spChg>
        <pc:spChg chg="add mod">
          <ac:chgData name="Aniket Chavan" userId="68695aec649be218" providerId="LiveId" clId="{47C73074-946A-440D-A085-D78E35342F4D}" dt="2023-10-15T06:48:51.512" v="923" actId="20577"/>
          <ac:spMkLst>
            <pc:docMk/>
            <pc:sldMk cId="1736672557" sldId="278"/>
            <ac:spMk id="8" creationId="{46323CAF-76F6-946A-1D7F-06387596CF94}"/>
          </ac:spMkLst>
        </pc:spChg>
        <pc:picChg chg="add mod">
          <ac:chgData name="Aniket Chavan" userId="68695aec649be218" providerId="LiveId" clId="{47C73074-946A-440D-A085-D78E35342F4D}" dt="2023-10-15T06:43:33.779" v="663" actId="1076"/>
          <ac:picMkLst>
            <pc:docMk/>
            <pc:sldMk cId="1736672557" sldId="278"/>
            <ac:picMk id="5" creationId="{F332EF0F-B91B-2EC1-2236-D136FE994A4A}"/>
          </ac:picMkLst>
        </pc:picChg>
        <pc:picChg chg="add mod">
          <ac:chgData name="Aniket Chavan" userId="68695aec649be218" providerId="LiveId" clId="{47C73074-946A-440D-A085-D78E35342F4D}" dt="2023-10-15T06:43:38.825" v="665" actId="14100"/>
          <ac:picMkLst>
            <pc:docMk/>
            <pc:sldMk cId="1736672557" sldId="278"/>
            <ac:picMk id="7" creationId="{45DB6035-412B-EE07-AAFE-8C26E5D1F6C0}"/>
          </ac:picMkLst>
        </pc:picChg>
      </pc:sldChg>
      <pc:sldChg chg="addSp delSp modSp new mod modAnim">
        <pc:chgData name="Aniket Chavan" userId="68695aec649be218" providerId="LiveId" clId="{47C73074-946A-440D-A085-D78E35342F4D}" dt="2023-10-15T06:54:09.312" v="992"/>
        <pc:sldMkLst>
          <pc:docMk/>
          <pc:sldMk cId="4054365928" sldId="279"/>
        </pc:sldMkLst>
        <pc:spChg chg="mod">
          <ac:chgData name="Aniket Chavan" userId="68695aec649be218" providerId="LiveId" clId="{47C73074-946A-440D-A085-D78E35342F4D}" dt="2023-10-15T06:49:09.647" v="942" actId="255"/>
          <ac:spMkLst>
            <pc:docMk/>
            <pc:sldMk cId="4054365928" sldId="279"/>
            <ac:spMk id="2" creationId="{9F6D8592-E692-E3C4-996B-801DE4E8D90E}"/>
          </ac:spMkLst>
        </pc:spChg>
        <pc:spChg chg="del">
          <ac:chgData name="Aniket Chavan" userId="68695aec649be218" providerId="LiveId" clId="{47C73074-946A-440D-A085-D78E35342F4D}" dt="2023-10-15T06:50:17.611" v="943" actId="931"/>
          <ac:spMkLst>
            <pc:docMk/>
            <pc:sldMk cId="4054365928" sldId="279"/>
            <ac:spMk id="3" creationId="{8B6901E9-B233-9EC6-07DE-0C7F191AE5E0}"/>
          </ac:spMkLst>
        </pc:spChg>
        <pc:spChg chg="add mod">
          <ac:chgData name="Aniket Chavan" userId="68695aec649be218" providerId="LiveId" clId="{47C73074-946A-440D-A085-D78E35342F4D}" dt="2023-10-15T06:54:01.440" v="991" actId="14100"/>
          <ac:spMkLst>
            <pc:docMk/>
            <pc:sldMk cId="4054365928" sldId="279"/>
            <ac:spMk id="8" creationId="{792C25DE-B4C5-7B37-E8B5-EAE5F87FA82D}"/>
          </ac:spMkLst>
        </pc:spChg>
        <pc:picChg chg="add mod">
          <ac:chgData name="Aniket Chavan" userId="68695aec649be218" providerId="LiveId" clId="{47C73074-946A-440D-A085-D78E35342F4D}" dt="2023-10-15T06:52:14.300" v="959" actId="14100"/>
          <ac:picMkLst>
            <pc:docMk/>
            <pc:sldMk cId="4054365928" sldId="279"/>
            <ac:picMk id="5" creationId="{419E8B6A-F323-713B-64B2-40A6DBE0CD88}"/>
          </ac:picMkLst>
        </pc:picChg>
        <pc:picChg chg="add mod">
          <ac:chgData name="Aniket Chavan" userId="68695aec649be218" providerId="LiveId" clId="{47C73074-946A-440D-A085-D78E35342F4D}" dt="2023-10-15T06:52:11.094" v="958" actId="14100"/>
          <ac:picMkLst>
            <pc:docMk/>
            <pc:sldMk cId="4054365928" sldId="279"/>
            <ac:picMk id="7" creationId="{87A1F57C-0A8C-8467-6770-17219E06DDDF}"/>
          </ac:picMkLst>
        </pc:picChg>
      </pc:sldChg>
      <pc:sldChg chg="addSp delSp modSp new mod modAnim">
        <pc:chgData name="Aniket Chavan" userId="68695aec649be218" providerId="LiveId" clId="{47C73074-946A-440D-A085-D78E35342F4D}" dt="2023-10-15T06:59:52.577" v="1127"/>
        <pc:sldMkLst>
          <pc:docMk/>
          <pc:sldMk cId="337914675" sldId="280"/>
        </pc:sldMkLst>
        <pc:spChg chg="mod">
          <ac:chgData name="Aniket Chavan" userId="68695aec649be218" providerId="LiveId" clId="{47C73074-946A-440D-A085-D78E35342F4D}" dt="2023-10-15T06:55:11.845" v="1025" actId="255"/>
          <ac:spMkLst>
            <pc:docMk/>
            <pc:sldMk cId="337914675" sldId="280"/>
            <ac:spMk id="2" creationId="{19FDC0C4-60A1-56E1-0247-F10522033DDB}"/>
          </ac:spMkLst>
        </pc:spChg>
        <pc:spChg chg="del">
          <ac:chgData name="Aniket Chavan" userId="68695aec649be218" providerId="LiveId" clId="{47C73074-946A-440D-A085-D78E35342F4D}" dt="2023-10-15T06:56:09.072" v="1026" actId="931"/>
          <ac:spMkLst>
            <pc:docMk/>
            <pc:sldMk cId="337914675" sldId="280"/>
            <ac:spMk id="3" creationId="{071CC586-9C4F-1EA4-6FD7-CAFE43E2AF4A}"/>
          </ac:spMkLst>
        </pc:spChg>
        <pc:spChg chg="add mod">
          <ac:chgData name="Aniket Chavan" userId="68695aec649be218" providerId="LiveId" clId="{47C73074-946A-440D-A085-D78E35342F4D}" dt="2023-10-15T06:59:35.149" v="1125" actId="207"/>
          <ac:spMkLst>
            <pc:docMk/>
            <pc:sldMk cId="337914675" sldId="280"/>
            <ac:spMk id="8" creationId="{90329D7B-B58C-0FD8-1F10-0F85D64C353D}"/>
          </ac:spMkLst>
        </pc:spChg>
        <pc:picChg chg="add mod">
          <ac:chgData name="Aniket Chavan" userId="68695aec649be218" providerId="LiveId" clId="{47C73074-946A-440D-A085-D78E35342F4D}" dt="2023-10-15T06:58:45.151" v="1110" actId="1076"/>
          <ac:picMkLst>
            <pc:docMk/>
            <pc:sldMk cId="337914675" sldId="280"/>
            <ac:picMk id="5" creationId="{077B8B0F-EA9E-5599-FCF4-241904A3FD55}"/>
          </ac:picMkLst>
        </pc:picChg>
        <pc:picChg chg="add mod">
          <ac:chgData name="Aniket Chavan" userId="68695aec649be218" providerId="LiveId" clId="{47C73074-946A-440D-A085-D78E35342F4D}" dt="2023-10-15T06:58:48.348" v="1111" actId="1076"/>
          <ac:picMkLst>
            <pc:docMk/>
            <pc:sldMk cId="337914675" sldId="280"/>
            <ac:picMk id="7" creationId="{8C591550-C897-1ED0-191A-316E0C4D8B12}"/>
          </ac:picMkLst>
        </pc:picChg>
      </pc:sldChg>
      <pc:sldChg chg="addSp modSp new mod modAnim">
        <pc:chgData name="Aniket Chavan" userId="68695aec649be218" providerId="LiveId" clId="{47C73074-946A-440D-A085-D78E35342F4D}" dt="2023-10-15T07:05:46.365" v="1285" actId="1076"/>
        <pc:sldMkLst>
          <pc:docMk/>
          <pc:sldMk cId="4121667213" sldId="281"/>
        </pc:sldMkLst>
        <pc:spChg chg="mod">
          <ac:chgData name="Aniket Chavan" userId="68695aec649be218" providerId="LiveId" clId="{47C73074-946A-440D-A085-D78E35342F4D}" dt="2023-10-15T07:02:19.341" v="1228" actId="115"/>
          <ac:spMkLst>
            <pc:docMk/>
            <pc:sldMk cId="4121667213" sldId="281"/>
            <ac:spMk id="2" creationId="{A42A792E-48B3-4986-F215-D0A4A80BF1CE}"/>
          </ac:spMkLst>
        </pc:spChg>
        <pc:spChg chg="mod">
          <ac:chgData name="Aniket Chavan" userId="68695aec649be218" providerId="LiveId" clId="{47C73074-946A-440D-A085-D78E35342F4D}" dt="2023-10-15T07:02:58.952" v="1246" actId="1076"/>
          <ac:spMkLst>
            <pc:docMk/>
            <pc:sldMk cId="4121667213" sldId="281"/>
            <ac:spMk id="3" creationId="{0CF28968-5C86-A2EB-D4B7-A37A285BC826}"/>
          </ac:spMkLst>
        </pc:spChg>
        <pc:spChg chg="add mod">
          <ac:chgData name="Aniket Chavan" userId="68695aec649be218" providerId="LiveId" clId="{47C73074-946A-440D-A085-D78E35342F4D}" dt="2023-10-15T07:05:46.365" v="1285" actId="1076"/>
          <ac:spMkLst>
            <pc:docMk/>
            <pc:sldMk cId="4121667213" sldId="281"/>
            <ac:spMk id="6" creationId="{5038D01E-0300-8EDB-D2F7-C3345013CA63}"/>
          </ac:spMkLst>
        </pc:spChg>
        <pc:picChg chg="add mod">
          <ac:chgData name="Aniket Chavan" userId="68695aec649be218" providerId="LiveId" clId="{47C73074-946A-440D-A085-D78E35342F4D}" dt="2023-10-15T07:04:20.051" v="1251" actId="1076"/>
          <ac:picMkLst>
            <pc:docMk/>
            <pc:sldMk cId="4121667213" sldId="281"/>
            <ac:picMk id="5" creationId="{2F8E25A1-DBC9-8067-98B5-433E6EA09E64}"/>
          </ac:picMkLst>
        </pc:picChg>
      </pc:sldChg>
      <pc:sldChg chg="new">
        <pc:chgData name="Aniket Chavan" userId="68695aec649be218" providerId="LiveId" clId="{47C73074-946A-440D-A085-D78E35342F4D}" dt="2023-10-15T07:00:05.071" v="1129" actId="680"/>
        <pc:sldMkLst>
          <pc:docMk/>
          <pc:sldMk cId="1494153551" sldId="282"/>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14F467-CB71-48DD-9F8E-A0E1722C4AC6}" type="datetimeFigureOut">
              <a:rPr lang="en-IN" smtClean="0"/>
              <a:t>15-10-2023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A3EF3C-5EAB-44E1-8FBA-F1AE28D55C19}" type="slidenum">
              <a:rPr lang="en-IN" smtClean="0"/>
              <a:t>‹#›</a:t>
            </a:fld>
            <a:endParaRPr lang="en-IN"/>
          </a:p>
        </p:txBody>
      </p:sp>
    </p:spTree>
    <p:extLst>
      <p:ext uri="{BB962C8B-B14F-4D97-AF65-F5344CB8AC3E}">
        <p14:creationId xmlns:p14="http://schemas.microsoft.com/office/powerpoint/2010/main" val="3338451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14F467-CB71-48DD-9F8E-A0E1722C4AC6}" type="datetimeFigureOut">
              <a:rPr lang="en-IN" smtClean="0"/>
              <a:t>15-10-2023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2A3EF3C-5EAB-44E1-8FBA-F1AE28D55C19}" type="slidenum">
              <a:rPr lang="en-IN" smtClean="0"/>
              <a:t>‹#›</a:t>
            </a:fld>
            <a:endParaRPr lang="en-IN"/>
          </a:p>
        </p:txBody>
      </p:sp>
    </p:spTree>
    <p:extLst>
      <p:ext uri="{BB962C8B-B14F-4D97-AF65-F5344CB8AC3E}">
        <p14:creationId xmlns:p14="http://schemas.microsoft.com/office/powerpoint/2010/main" val="2380452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114F467-CB71-48DD-9F8E-A0E1722C4AC6}" type="datetimeFigureOut">
              <a:rPr lang="en-IN" smtClean="0"/>
              <a:t>15-10-2023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A3EF3C-5EAB-44E1-8FBA-F1AE28D55C19}" type="slidenum">
              <a:rPr lang="en-IN" smtClean="0"/>
              <a:t>‹#›</a:t>
            </a:fld>
            <a:endParaRPr lang="en-IN"/>
          </a:p>
        </p:txBody>
      </p:sp>
    </p:spTree>
    <p:extLst>
      <p:ext uri="{BB962C8B-B14F-4D97-AF65-F5344CB8AC3E}">
        <p14:creationId xmlns:p14="http://schemas.microsoft.com/office/powerpoint/2010/main" val="29078750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114F467-CB71-48DD-9F8E-A0E1722C4AC6}" type="datetimeFigureOut">
              <a:rPr lang="en-IN" smtClean="0"/>
              <a:t>15-10-2023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A3EF3C-5EAB-44E1-8FBA-F1AE28D55C19}"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863132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14F467-CB71-48DD-9F8E-A0E1722C4AC6}" type="datetimeFigureOut">
              <a:rPr lang="en-IN" smtClean="0"/>
              <a:t>15-10-2023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A3EF3C-5EAB-44E1-8FBA-F1AE28D55C19}" type="slidenum">
              <a:rPr lang="en-IN" smtClean="0"/>
              <a:t>‹#›</a:t>
            </a:fld>
            <a:endParaRPr lang="en-IN"/>
          </a:p>
        </p:txBody>
      </p:sp>
    </p:spTree>
    <p:extLst>
      <p:ext uri="{BB962C8B-B14F-4D97-AF65-F5344CB8AC3E}">
        <p14:creationId xmlns:p14="http://schemas.microsoft.com/office/powerpoint/2010/main" val="14083667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114F467-CB71-48DD-9F8E-A0E1722C4AC6}" type="datetimeFigureOut">
              <a:rPr lang="en-IN" smtClean="0"/>
              <a:t>15-10-2023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A3EF3C-5EAB-44E1-8FBA-F1AE28D55C19}" type="slidenum">
              <a:rPr lang="en-IN" smtClean="0"/>
              <a:t>‹#›</a:t>
            </a:fld>
            <a:endParaRPr lang="en-IN"/>
          </a:p>
        </p:txBody>
      </p:sp>
    </p:spTree>
    <p:extLst>
      <p:ext uri="{BB962C8B-B14F-4D97-AF65-F5344CB8AC3E}">
        <p14:creationId xmlns:p14="http://schemas.microsoft.com/office/powerpoint/2010/main" val="14628758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114F467-CB71-48DD-9F8E-A0E1722C4AC6}" type="datetimeFigureOut">
              <a:rPr lang="en-IN" smtClean="0"/>
              <a:t>15-10-2023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A3EF3C-5EAB-44E1-8FBA-F1AE28D55C19}" type="slidenum">
              <a:rPr lang="en-IN" smtClean="0"/>
              <a:t>‹#›</a:t>
            </a:fld>
            <a:endParaRPr lang="en-IN"/>
          </a:p>
        </p:txBody>
      </p:sp>
    </p:spTree>
    <p:extLst>
      <p:ext uri="{BB962C8B-B14F-4D97-AF65-F5344CB8AC3E}">
        <p14:creationId xmlns:p14="http://schemas.microsoft.com/office/powerpoint/2010/main" val="11453099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14F467-CB71-48DD-9F8E-A0E1722C4AC6}" type="datetimeFigureOut">
              <a:rPr lang="en-IN" smtClean="0"/>
              <a:t>15-10-2023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A3EF3C-5EAB-44E1-8FBA-F1AE28D55C19}" type="slidenum">
              <a:rPr lang="en-IN" smtClean="0"/>
              <a:t>‹#›</a:t>
            </a:fld>
            <a:endParaRPr lang="en-IN"/>
          </a:p>
        </p:txBody>
      </p:sp>
    </p:spTree>
    <p:extLst>
      <p:ext uri="{BB962C8B-B14F-4D97-AF65-F5344CB8AC3E}">
        <p14:creationId xmlns:p14="http://schemas.microsoft.com/office/powerpoint/2010/main" val="12369800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14F467-CB71-48DD-9F8E-A0E1722C4AC6}" type="datetimeFigureOut">
              <a:rPr lang="en-IN" smtClean="0"/>
              <a:t>15-10-2023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A3EF3C-5EAB-44E1-8FBA-F1AE28D55C19}" type="slidenum">
              <a:rPr lang="en-IN" smtClean="0"/>
              <a:t>‹#›</a:t>
            </a:fld>
            <a:endParaRPr lang="en-IN"/>
          </a:p>
        </p:txBody>
      </p:sp>
    </p:spTree>
    <p:extLst>
      <p:ext uri="{BB962C8B-B14F-4D97-AF65-F5344CB8AC3E}">
        <p14:creationId xmlns:p14="http://schemas.microsoft.com/office/powerpoint/2010/main" val="2752395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114F467-CB71-48DD-9F8E-A0E1722C4AC6}" type="datetimeFigureOut">
              <a:rPr lang="en-IN" smtClean="0"/>
              <a:t>15-10-2023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A3EF3C-5EAB-44E1-8FBA-F1AE28D55C19}" type="slidenum">
              <a:rPr lang="en-IN" smtClean="0"/>
              <a:t>‹#›</a:t>
            </a:fld>
            <a:endParaRPr lang="en-IN"/>
          </a:p>
        </p:txBody>
      </p:sp>
    </p:spTree>
    <p:extLst>
      <p:ext uri="{BB962C8B-B14F-4D97-AF65-F5344CB8AC3E}">
        <p14:creationId xmlns:p14="http://schemas.microsoft.com/office/powerpoint/2010/main" val="29870521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14F467-CB71-48DD-9F8E-A0E1722C4AC6}" type="datetimeFigureOut">
              <a:rPr lang="en-IN" smtClean="0"/>
              <a:t>15-10-2023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A3EF3C-5EAB-44E1-8FBA-F1AE28D55C19}" type="slidenum">
              <a:rPr lang="en-IN" smtClean="0"/>
              <a:t>‹#›</a:t>
            </a:fld>
            <a:endParaRPr lang="en-IN"/>
          </a:p>
        </p:txBody>
      </p:sp>
    </p:spTree>
    <p:extLst>
      <p:ext uri="{BB962C8B-B14F-4D97-AF65-F5344CB8AC3E}">
        <p14:creationId xmlns:p14="http://schemas.microsoft.com/office/powerpoint/2010/main" val="991635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14F467-CB71-48DD-9F8E-A0E1722C4AC6}" type="datetimeFigureOut">
              <a:rPr lang="en-IN" smtClean="0"/>
              <a:t>15-10-2023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2A3EF3C-5EAB-44E1-8FBA-F1AE28D55C19}" type="slidenum">
              <a:rPr lang="en-IN" smtClean="0"/>
              <a:t>‹#›</a:t>
            </a:fld>
            <a:endParaRPr lang="en-IN"/>
          </a:p>
        </p:txBody>
      </p:sp>
    </p:spTree>
    <p:extLst>
      <p:ext uri="{BB962C8B-B14F-4D97-AF65-F5344CB8AC3E}">
        <p14:creationId xmlns:p14="http://schemas.microsoft.com/office/powerpoint/2010/main" val="1124564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14F467-CB71-48DD-9F8E-A0E1722C4AC6}" type="datetimeFigureOut">
              <a:rPr lang="en-IN" smtClean="0"/>
              <a:t>15-10-2023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2A3EF3C-5EAB-44E1-8FBA-F1AE28D55C19}" type="slidenum">
              <a:rPr lang="en-IN" smtClean="0"/>
              <a:t>‹#›</a:t>
            </a:fld>
            <a:endParaRPr lang="en-IN"/>
          </a:p>
        </p:txBody>
      </p:sp>
    </p:spTree>
    <p:extLst>
      <p:ext uri="{BB962C8B-B14F-4D97-AF65-F5344CB8AC3E}">
        <p14:creationId xmlns:p14="http://schemas.microsoft.com/office/powerpoint/2010/main" val="2139598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7114F467-CB71-48DD-9F8E-A0E1722C4AC6}" type="datetimeFigureOut">
              <a:rPr lang="en-IN" smtClean="0"/>
              <a:t>15-10-2023</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02A3EF3C-5EAB-44E1-8FBA-F1AE28D55C19}" type="slidenum">
              <a:rPr lang="en-IN" smtClean="0"/>
              <a:t>‹#›</a:t>
            </a:fld>
            <a:endParaRPr lang="en-IN"/>
          </a:p>
        </p:txBody>
      </p:sp>
    </p:spTree>
    <p:extLst>
      <p:ext uri="{BB962C8B-B14F-4D97-AF65-F5344CB8AC3E}">
        <p14:creationId xmlns:p14="http://schemas.microsoft.com/office/powerpoint/2010/main" val="2444599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114F467-CB71-48DD-9F8E-A0E1722C4AC6}" type="datetimeFigureOut">
              <a:rPr lang="en-IN" smtClean="0"/>
              <a:t>15-10-2023</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02A3EF3C-5EAB-44E1-8FBA-F1AE28D55C19}" type="slidenum">
              <a:rPr lang="en-IN" smtClean="0"/>
              <a:t>‹#›</a:t>
            </a:fld>
            <a:endParaRPr lang="en-IN"/>
          </a:p>
        </p:txBody>
      </p:sp>
    </p:spTree>
    <p:extLst>
      <p:ext uri="{BB962C8B-B14F-4D97-AF65-F5344CB8AC3E}">
        <p14:creationId xmlns:p14="http://schemas.microsoft.com/office/powerpoint/2010/main" val="2228815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114F467-CB71-48DD-9F8E-A0E1722C4AC6}" type="datetimeFigureOut">
              <a:rPr lang="en-IN" smtClean="0"/>
              <a:t>15-10-2023</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02A3EF3C-5EAB-44E1-8FBA-F1AE28D55C19}" type="slidenum">
              <a:rPr lang="en-IN" smtClean="0"/>
              <a:t>‹#›</a:t>
            </a:fld>
            <a:endParaRPr lang="en-IN"/>
          </a:p>
        </p:txBody>
      </p:sp>
    </p:spTree>
    <p:extLst>
      <p:ext uri="{BB962C8B-B14F-4D97-AF65-F5344CB8AC3E}">
        <p14:creationId xmlns:p14="http://schemas.microsoft.com/office/powerpoint/2010/main" val="3399549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14F467-CB71-48DD-9F8E-A0E1722C4AC6}" type="datetimeFigureOut">
              <a:rPr lang="en-IN" smtClean="0"/>
              <a:t>15-10-2023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2A3EF3C-5EAB-44E1-8FBA-F1AE28D55C19}" type="slidenum">
              <a:rPr lang="en-IN" smtClean="0"/>
              <a:t>‹#›</a:t>
            </a:fld>
            <a:endParaRPr lang="en-IN"/>
          </a:p>
        </p:txBody>
      </p:sp>
    </p:spTree>
    <p:extLst>
      <p:ext uri="{BB962C8B-B14F-4D97-AF65-F5344CB8AC3E}">
        <p14:creationId xmlns:p14="http://schemas.microsoft.com/office/powerpoint/2010/main" val="1374246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114F467-CB71-48DD-9F8E-A0E1722C4AC6}" type="datetimeFigureOut">
              <a:rPr lang="en-IN" smtClean="0"/>
              <a:t>15-10-2023</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2A3EF3C-5EAB-44E1-8FBA-F1AE28D55C19}" type="slidenum">
              <a:rPr lang="en-IN" smtClean="0"/>
              <a:t>‹#›</a:t>
            </a:fld>
            <a:endParaRPr lang="en-IN"/>
          </a:p>
        </p:txBody>
      </p:sp>
    </p:spTree>
    <p:extLst>
      <p:ext uri="{BB962C8B-B14F-4D97-AF65-F5344CB8AC3E}">
        <p14:creationId xmlns:p14="http://schemas.microsoft.com/office/powerpoint/2010/main" val="368804474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00E28-429F-6C4C-1295-245287B8417C}"/>
              </a:ext>
            </a:extLst>
          </p:cNvPr>
          <p:cNvSpPr>
            <a:spLocks noGrp="1"/>
          </p:cNvSpPr>
          <p:nvPr>
            <p:ph type="ctrTitle"/>
          </p:nvPr>
        </p:nvSpPr>
        <p:spPr>
          <a:xfrm>
            <a:off x="1154955" y="-158619"/>
            <a:ext cx="8825658" cy="3900196"/>
          </a:xfrm>
        </p:spPr>
        <p:txBody>
          <a:bodyPr/>
          <a:lstStyle/>
          <a:p>
            <a:r>
              <a:rPr lang="en-US" u="sng" dirty="0"/>
              <a:t>Raisin classification:</a:t>
            </a:r>
            <a:br>
              <a:rPr lang="en-US" u="sng" dirty="0"/>
            </a:br>
            <a:br>
              <a:rPr lang="en-US" u="sng" dirty="0"/>
            </a:br>
            <a:endParaRPr lang="en-IN" u="sng" dirty="0"/>
          </a:p>
        </p:txBody>
      </p:sp>
      <p:sp>
        <p:nvSpPr>
          <p:cNvPr id="3" name="Subtitle 2">
            <a:extLst>
              <a:ext uri="{FF2B5EF4-FFF2-40B4-BE49-F238E27FC236}">
                <a16:creationId xmlns:a16="http://schemas.microsoft.com/office/drawing/2014/main" id="{B97AEF69-7488-D31F-A689-6FDB69649291}"/>
              </a:ext>
            </a:extLst>
          </p:cNvPr>
          <p:cNvSpPr>
            <a:spLocks noGrp="1"/>
          </p:cNvSpPr>
          <p:nvPr>
            <p:ph type="subTitle" idx="1"/>
          </p:nvPr>
        </p:nvSpPr>
        <p:spPr>
          <a:xfrm>
            <a:off x="615820" y="2192694"/>
            <a:ext cx="9364793" cy="2531706"/>
          </a:xfrm>
        </p:spPr>
        <p:txBody>
          <a:bodyPr>
            <a:normAutofit fontScale="25000" lnSpcReduction="20000"/>
          </a:bodyPr>
          <a:lstStyle/>
          <a:p>
            <a:pPr algn="l"/>
            <a:r>
              <a:rPr lang="en-IN" sz="11200" b="1" i="0" dirty="0">
                <a:solidFill>
                  <a:srgbClr val="FFFF00"/>
                </a:solidFill>
                <a:effectLst/>
                <a:latin typeface="Inter"/>
              </a:rPr>
              <a:t>Machine learning algorithm written in Python to distinguish between two raisin types (</a:t>
            </a:r>
            <a:r>
              <a:rPr lang="en-IN" sz="11200" b="1" i="0" dirty="0" err="1">
                <a:solidFill>
                  <a:srgbClr val="FFFF00"/>
                </a:solidFill>
                <a:effectLst/>
                <a:latin typeface="Inter"/>
              </a:rPr>
              <a:t>Kecimen</a:t>
            </a:r>
            <a:r>
              <a:rPr lang="en-IN" sz="11200" b="1" i="0" dirty="0">
                <a:solidFill>
                  <a:srgbClr val="FFFF00"/>
                </a:solidFill>
                <a:effectLst/>
                <a:latin typeface="Inter"/>
              </a:rPr>
              <a:t>, </a:t>
            </a:r>
            <a:r>
              <a:rPr lang="en-IN" sz="11200" b="1" i="0" dirty="0" err="1">
                <a:solidFill>
                  <a:srgbClr val="FFFF00"/>
                </a:solidFill>
                <a:effectLst/>
                <a:latin typeface="Inter"/>
              </a:rPr>
              <a:t>Besni</a:t>
            </a:r>
            <a:r>
              <a:rPr lang="en-IN" sz="11200" b="1" i="0" dirty="0">
                <a:solidFill>
                  <a:srgbClr val="FFFF00"/>
                </a:solidFill>
                <a:effectLst/>
                <a:latin typeface="Inter"/>
              </a:rPr>
              <a:t>).</a:t>
            </a:r>
            <a:endParaRPr lang="en-IN" sz="11200" b="0" i="0" dirty="0">
              <a:solidFill>
                <a:srgbClr val="FFFF00"/>
              </a:solidFill>
              <a:effectLst/>
              <a:latin typeface="Inter"/>
            </a:endParaRPr>
          </a:p>
          <a:p>
            <a:pPr algn="l"/>
            <a:r>
              <a:rPr lang="en-IN" sz="11200" b="1" i="0" dirty="0">
                <a:solidFill>
                  <a:srgbClr val="FFFF00"/>
                </a:solidFill>
                <a:effectLst/>
                <a:latin typeface="Inter"/>
              </a:rPr>
              <a:t>Data set </a:t>
            </a:r>
            <a:r>
              <a:rPr lang="en-IN" sz="11200" b="1" i="0" dirty="0" err="1">
                <a:solidFill>
                  <a:srgbClr val="FFFF00"/>
                </a:solidFill>
                <a:effectLst/>
                <a:latin typeface="Inter"/>
              </a:rPr>
              <a:t>containts</a:t>
            </a:r>
            <a:r>
              <a:rPr lang="en-IN" sz="11200" b="1" i="0" dirty="0">
                <a:solidFill>
                  <a:srgbClr val="FFFF00"/>
                </a:solidFill>
                <a:effectLst/>
                <a:latin typeface="Inter"/>
              </a:rPr>
              <a:t> 900 rows, 450 rows of each class.</a:t>
            </a:r>
            <a:endParaRPr lang="en-IN" sz="11200" b="0" i="0" dirty="0">
              <a:solidFill>
                <a:srgbClr val="FFFF00"/>
              </a:solidFill>
              <a:effectLst/>
              <a:latin typeface="Inter"/>
            </a:endParaRPr>
          </a:p>
          <a:p>
            <a:pPr algn="l"/>
            <a:r>
              <a:rPr lang="en-IN" sz="11200" b="1" i="0" dirty="0">
                <a:solidFill>
                  <a:srgbClr val="FFFF00"/>
                </a:solidFill>
                <a:effectLst/>
                <a:latin typeface="Inter"/>
              </a:rPr>
              <a:t>Classification problem solved by Support-vector machine (SVM) algorithm.</a:t>
            </a:r>
            <a:endParaRPr lang="en-IN" sz="11200" b="0" i="0" dirty="0">
              <a:solidFill>
                <a:srgbClr val="FFFF00"/>
              </a:solidFill>
              <a:effectLst/>
              <a:latin typeface="Inter"/>
            </a:endParaRPr>
          </a:p>
          <a:p>
            <a:endParaRPr lang="en-IN" dirty="0"/>
          </a:p>
        </p:txBody>
      </p:sp>
      <p:pic>
        <p:nvPicPr>
          <p:cNvPr id="5" name="Picture 4">
            <a:extLst>
              <a:ext uri="{FF2B5EF4-FFF2-40B4-BE49-F238E27FC236}">
                <a16:creationId xmlns:a16="http://schemas.microsoft.com/office/drawing/2014/main" id="{5D9FC4DD-92E3-C5BC-E7B4-36D10B51B6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5950" y="3879202"/>
            <a:ext cx="4970075" cy="2795668"/>
          </a:xfrm>
          <a:prstGeom prst="rect">
            <a:avLst/>
          </a:prstGeom>
        </p:spPr>
      </p:pic>
    </p:spTree>
    <p:extLst>
      <p:ext uri="{BB962C8B-B14F-4D97-AF65-F5344CB8AC3E}">
        <p14:creationId xmlns:p14="http://schemas.microsoft.com/office/powerpoint/2010/main" val="87806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70D2C-29E2-99D5-F151-EE5333810D44}"/>
              </a:ext>
            </a:extLst>
          </p:cNvPr>
          <p:cNvSpPr>
            <a:spLocks noGrp="1"/>
          </p:cNvSpPr>
          <p:nvPr>
            <p:ph type="title"/>
          </p:nvPr>
        </p:nvSpPr>
        <p:spPr/>
        <p:txBody>
          <a:bodyPr/>
          <a:lstStyle/>
          <a:p>
            <a:r>
              <a:rPr lang="en-US" sz="3600" dirty="0">
                <a:solidFill>
                  <a:srgbClr val="FFFF00"/>
                </a:solidFill>
              </a:rPr>
              <a:t>COUNT PLOT FOR CLASS</a:t>
            </a:r>
            <a:endParaRPr lang="en-IN" sz="3600" dirty="0">
              <a:solidFill>
                <a:srgbClr val="FFFF00"/>
              </a:solidFill>
            </a:endParaRPr>
          </a:p>
        </p:txBody>
      </p:sp>
      <p:pic>
        <p:nvPicPr>
          <p:cNvPr id="5" name="Content Placeholder 4">
            <a:extLst>
              <a:ext uri="{FF2B5EF4-FFF2-40B4-BE49-F238E27FC236}">
                <a16:creationId xmlns:a16="http://schemas.microsoft.com/office/drawing/2014/main" id="{EE6F8B3D-EBF5-5375-8767-2B1155BDF4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45343" y="1627911"/>
            <a:ext cx="7501721" cy="4777371"/>
          </a:xfrm>
        </p:spPr>
      </p:pic>
    </p:spTree>
    <p:extLst>
      <p:ext uri="{BB962C8B-B14F-4D97-AF65-F5344CB8AC3E}">
        <p14:creationId xmlns:p14="http://schemas.microsoft.com/office/powerpoint/2010/main" val="13319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3DAC7-1C05-0146-2A19-037C9B878E29}"/>
              </a:ext>
            </a:extLst>
          </p:cNvPr>
          <p:cNvSpPr>
            <a:spLocks noGrp="1"/>
          </p:cNvSpPr>
          <p:nvPr>
            <p:ph type="title"/>
          </p:nvPr>
        </p:nvSpPr>
        <p:spPr/>
        <p:txBody>
          <a:bodyPr/>
          <a:lstStyle/>
          <a:p>
            <a:r>
              <a:rPr lang="en-US" sz="3600" dirty="0">
                <a:solidFill>
                  <a:srgbClr val="FFFF00"/>
                </a:solidFill>
              </a:rPr>
              <a:t>LINE PLOT FOR AREAA AND ECCENTRICITY.</a:t>
            </a:r>
            <a:endParaRPr lang="en-IN" sz="3600" dirty="0">
              <a:solidFill>
                <a:srgbClr val="FFFF00"/>
              </a:solidFill>
            </a:endParaRPr>
          </a:p>
        </p:txBody>
      </p:sp>
      <p:pic>
        <p:nvPicPr>
          <p:cNvPr id="5" name="Content Placeholder 4">
            <a:extLst>
              <a:ext uri="{FF2B5EF4-FFF2-40B4-BE49-F238E27FC236}">
                <a16:creationId xmlns:a16="http://schemas.microsoft.com/office/drawing/2014/main" id="{E873D956-0FD8-1B5D-5549-EA2FF3E194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6499" y="1853248"/>
            <a:ext cx="7736286" cy="4650189"/>
          </a:xfrm>
        </p:spPr>
      </p:pic>
    </p:spTree>
    <p:extLst>
      <p:ext uri="{BB962C8B-B14F-4D97-AF65-F5344CB8AC3E}">
        <p14:creationId xmlns:p14="http://schemas.microsoft.com/office/powerpoint/2010/main" val="2424580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49CF9-19D8-03D1-A37C-DF378BB50EFC}"/>
              </a:ext>
            </a:extLst>
          </p:cNvPr>
          <p:cNvSpPr>
            <a:spLocks noGrp="1"/>
          </p:cNvSpPr>
          <p:nvPr>
            <p:ph type="title"/>
          </p:nvPr>
        </p:nvSpPr>
        <p:spPr/>
        <p:txBody>
          <a:bodyPr/>
          <a:lstStyle/>
          <a:p>
            <a:r>
              <a:rPr lang="en-US" sz="3600" dirty="0">
                <a:solidFill>
                  <a:srgbClr val="FFFF00"/>
                </a:solidFill>
              </a:rPr>
              <a:t>AREA PLOT FOR AREA AND CLASS</a:t>
            </a:r>
            <a:endParaRPr lang="en-IN" sz="3600" dirty="0">
              <a:solidFill>
                <a:srgbClr val="FFFF00"/>
              </a:solidFill>
            </a:endParaRPr>
          </a:p>
        </p:txBody>
      </p:sp>
      <p:pic>
        <p:nvPicPr>
          <p:cNvPr id="5" name="Content Placeholder 4">
            <a:extLst>
              <a:ext uri="{FF2B5EF4-FFF2-40B4-BE49-F238E27FC236}">
                <a16:creationId xmlns:a16="http://schemas.microsoft.com/office/drawing/2014/main" id="{1C75FF03-CE96-A6FD-25D4-3E97C71B19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4135" y="1608432"/>
            <a:ext cx="7948363" cy="4796850"/>
          </a:xfrm>
        </p:spPr>
      </p:pic>
    </p:spTree>
    <p:extLst>
      <p:ext uri="{BB962C8B-B14F-4D97-AF65-F5344CB8AC3E}">
        <p14:creationId xmlns:p14="http://schemas.microsoft.com/office/powerpoint/2010/main" val="1432574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02225-7F15-136F-E111-E62EA6E4EF44}"/>
              </a:ext>
            </a:extLst>
          </p:cNvPr>
          <p:cNvSpPr>
            <a:spLocks noGrp="1"/>
          </p:cNvSpPr>
          <p:nvPr>
            <p:ph type="title"/>
          </p:nvPr>
        </p:nvSpPr>
        <p:spPr/>
        <p:txBody>
          <a:bodyPr/>
          <a:lstStyle/>
          <a:p>
            <a:r>
              <a:rPr lang="en-US" dirty="0">
                <a:solidFill>
                  <a:srgbClr val="FFFF00"/>
                </a:solidFill>
              </a:rPr>
              <a:t>PAIR PLOT FOR WHOLE DATA</a:t>
            </a:r>
            <a:endParaRPr lang="en-IN" dirty="0">
              <a:solidFill>
                <a:srgbClr val="FFFF00"/>
              </a:solidFill>
            </a:endParaRPr>
          </a:p>
        </p:txBody>
      </p:sp>
      <p:pic>
        <p:nvPicPr>
          <p:cNvPr id="5" name="Content Placeholder 4">
            <a:extLst>
              <a:ext uri="{FF2B5EF4-FFF2-40B4-BE49-F238E27FC236}">
                <a16:creationId xmlns:a16="http://schemas.microsoft.com/office/drawing/2014/main" id="{CA2632F7-415B-861B-F966-C410255633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7616" y="1539453"/>
            <a:ext cx="8863970" cy="5103943"/>
          </a:xfrm>
        </p:spPr>
      </p:pic>
    </p:spTree>
    <p:extLst>
      <p:ext uri="{BB962C8B-B14F-4D97-AF65-F5344CB8AC3E}">
        <p14:creationId xmlns:p14="http://schemas.microsoft.com/office/powerpoint/2010/main" val="189788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21033-71E1-544C-AA26-6C69F0A4996E}"/>
              </a:ext>
            </a:extLst>
          </p:cNvPr>
          <p:cNvSpPr>
            <a:spLocks noGrp="1"/>
          </p:cNvSpPr>
          <p:nvPr>
            <p:ph type="title"/>
          </p:nvPr>
        </p:nvSpPr>
        <p:spPr/>
        <p:txBody>
          <a:bodyPr/>
          <a:lstStyle/>
          <a:p>
            <a:r>
              <a:rPr lang="en-US" sz="3600" dirty="0">
                <a:solidFill>
                  <a:srgbClr val="FFFF00"/>
                </a:solidFill>
              </a:rPr>
              <a:t>HEATMAP FOR CORRELATION MATRIX</a:t>
            </a:r>
            <a:endParaRPr lang="en-IN" sz="3600" dirty="0">
              <a:solidFill>
                <a:srgbClr val="FFFF00"/>
              </a:solidFill>
            </a:endParaRPr>
          </a:p>
        </p:txBody>
      </p:sp>
      <p:pic>
        <p:nvPicPr>
          <p:cNvPr id="5" name="Content Placeholder 4">
            <a:extLst>
              <a:ext uri="{FF2B5EF4-FFF2-40B4-BE49-F238E27FC236}">
                <a16:creationId xmlns:a16="http://schemas.microsoft.com/office/drawing/2014/main" id="{AAAA16A0-78DD-BDE6-9162-1289E16EA6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1684" y="1567446"/>
            <a:ext cx="8127313" cy="4749378"/>
          </a:xfrm>
        </p:spPr>
      </p:pic>
    </p:spTree>
    <p:extLst>
      <p:ext uri="{BB962C8B-B14F-4D97-AF65-F5344CB8AC3E}">
        <p14:creationId xmlns:p14="http://schemas.microsoft.com/office/powerpoint/2010/main" val="1321150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F082C-F46F-5852-9FE2-EF0E0060A417}"/>
              </a:ext>
            </a:extLst>
          </p:cNvPr>
          <p:cNvSpPr>
            <a:spLocks noGrp="1"/>
          </p:cNvSpPr>
          <p:nvPr>
            <p:ph type="title"/>
          </p:nvPr>
        </p:nvSpPr>
        <p:spPr/>
        <p:txBody>
          <a:bodyPr/>
          <a:lstStyle/>
          <a:p>
            <a:r>
              <a:rPr lang="en-US" sz="3600" dirty="0">
                <a:solidFill>
                  <a:srgbClr val="FFFF00"/>
                </a:solidFill>
              </a:rPr>
              <a:t>PIE PLOT FOR CLASS</a:t>
            </a:r>
            <a:endParaRPr lang="en-IN" sz="3600" dirty="0">
              <a:solidFill>
                <a:srgbClr val="FFFF00"/>
              </a:solidFill>
            </a:endParaRPr>
          </a:p>
        </p:txBody>
      </p:sp>
      <p:pic>
        <p:nvPicPr>
          <p:cNvPr id="5" name="Content Placeholder 4">
            <a:extLst>
              <a:ext uri="{FF2B5EF4-FFF2-40B4-BE49-F238E27FC236}">
                <a16:creationId xmlns:a16="http://schemas.microsoft.com/office/drawing/2014/main" id="{E8D1ED6B-D4C8-2E2A-DF9B-3306132F8B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2840" y="1502131"/>
            <a:ext cx="8051263" cy="4702725"/>
          </a:xfrm>
        </p:spPr>
      </p:pic>
    </p:spTree>
    <p:extLst>
      <p:ext uri="{BB962C8B-B14F-4D97-AF65-F5344CB8AC3E}">
        <p14:creationId xmlns:p14="http://schemas.microsoft.com/office/powerpoint/2010/main" val="3128400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DFA74-05B9-2C6E-1165-824B947E4A04}"/>
              </a:ext>
            </a:extLst>
          </p:cNvPr>
          <p:cNvSpPr>
            <a:spLocks noGrp="1"/>
          </p:cNvSpPr>
          <p:nvPr>
            <p:ph type="title"/>
          </p:nvPr>
        </p:nvSpPr>
        <p:spPr/>
        <p:txBody>
          <a:bodyPr/>
          <a:lstStyle/>
          <a:p>
            <a:r>
              <a:rPr lang="en-US" sz="3600" dirty="0">
                <a:solidFill>
                  <a:srgbClr val="FFFF00"/>
                </a:solidFill>
              </a:rPr>
              <a:t>SCATTER PLOT </a:t>
            </a:r>
            <a:endParaRPr lang="en-IN" sz="3600" dirty="0">
              <a:solidFill>
                <a:srgbClr val="FFFF00"/>
              </a:solidFill>
            </a:endParaRPr>
          </a:p>
        </p:txBody>
      </p:sp>
      <p:pic>
        <p:nvPicPr>
          <p:cNvPr id="5" name="Content Placeholder 4">
            <a:extLst>
              <a:ext uri="{FF2B5EF4-FFF2-40B4-BE49-F238E27FC236}">
                <a16:creationId xmlns:a16="http://schemas.microsoft.com/office/drawing/2014/main" id="{90D6D252-C984-0C59-4436-9DCA3397E8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5280" y="1721571"/>
            <a:ext cx="9494230" cy="4263834"/>
          </a:xfrm>
        </p:spPr>
      </p:pic>
    </p:spTree>
    <p:extLst>
      <p:ext uri="{BB962C8B-B14F-4D97-AF65-F5344CB8AC3E}">
        <p14:creationId xmlns:p14="http://schemas.microsoft.com/office/powerpoint/2010/main" val="3198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47CF5-CC17-0B6E-68AF-821C851ACE6E}"/>
              </a:ext>
            </a:extLst>
          </p:cNvPr>
          <p:cNvSpPr>
            <a:spLocks noGrp="1"/>
          </p:cNvSpPr>
          <p:nvPr>
            <p:ph type="title"/>
          </p:nvPr>
        </p:nvSpPr>
        <p:spPr/>
        <p:txBody>
          <a:bodyPr/>
          <a:lstStyle/>
          <a:p>
            <a:r>
              <a:rPr lang="en-US" sz="3600" dirty="0">
                <a:solidFill>
                  <a:srgbClr val="FFFF00"/>
                </a:solidFill>
              </a:rPr>
              <a:t>STRIP PLOT FOR MINOR AXIS LENGHT</a:t>
            </a:r>
            <a:endParaRPr lang="en-IN" sz="3600" dirty="0">
              <a:solidFill>
                <a:srgbClr val="FFFF00"/>
              </a:solidFill>
            </a:endParaRPr>
          </a:p>
        </p:txBody>
      </p:sp>
      <p:pic>
        <p:nvPicPr>
          <p:cNvPr id="5" name="Content Placeholder 4">
            <a:extLst>
              <a:ext uri="{FF2B5EF4-FFF2-40B4-BE49-F238E27FC236}">
                <a16:creationId xmlns:a16="http://schemas.microsoft.com/office/drawing/2014/main" id="{879C9391-EFB4-3D8B-DE14-53A94F3A38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7960" y="1660752"/>
            <a:ext cx="7879773" cy="4562765"/>
          </a:xfrm>
        </p:spPr>
      </p:pic>
    </p:spTree>
    <p:extLst>
      <p:ext uri="{BB962C8B-B14F-4D97-AF65-F5344CB8AC3E}">
        <p14:creationId xmlns:p14="http://schemas.microsoft.com/office/powerpoint/2010/main" val="3815595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B980B-D79C-AE68-F889-7C5EDD3A7374}"/>
              </a:ext>
            </a:extLst>
          </p:cNvPr>
          <p:cNvSpPr>
            <a:spLocks noGrp="1"/>
          </p:cNvSpPr>
          <p:nvPr>
            <p:ph type="title"/>
          </p:nvPr>
        </p:nvSpPr>
        <p:spPr/>
        <p:txBody>
          <a:bodyPr/>
          <a:lstStyle/>
          <a:p>
            <a:r>
              <a:rPr lang="en-US" sz="3600" dirty="0">
                <a:solidFill>
                  <a:srgbClr val="FFFF00"/>
                </a:solidFill>
              </a:rPr>
              <a:t>VIOLIN PLOT FOR AREA AND CLASS</a:t>
            </a:r>
            <a:endParaRPr lang="en-IN" sz="3600" dirty="0">
              <a:solidFill>
                <a:srgbClr val="FFFF00"/>
              </a:solidFill>
            </a:endParaRPr>
          </a:p>
        </p:txBody>
      </p:sp>
      <p:pic>
        <p:nvPicPr>
          <p:cNvPr id="5" name="Content Placeholder 4">
            <a:extLst>
              <a:ext uri="{FF2B5EF4-FFF2-40B4-BE49-F238E27FC236}">
                <a16:creationId xmlns:a16="http://schemas.microsoft.com/office/drawing/2014/main" id="{E1DBD5E1-050C-A63B-776F-79025267DF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4396" y="1684172"/>
            <a:ext cx="8048731" cy="4721110"/>
          </a:xfrm>
        </p:spPr>
      </p:pic>
    </p:spTree>
    <p:extLst>
      <p:ext uri="{BB962C8B-B14F-4D97-AF65-F5344CB8AC3E}">
        <p14:creationId xmlns:p14="http://schemas.microsoft.com/office/powerpoint/2010/main" val="1400477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54BEC-8C55-6B81-1EA3-63DEA598172B}"/>
              </a:ext>
            </a:extLst>
          </p:cNvPr>
          <p:cNvSpPr>
            <a:spLocks noGrp="1"/>
          </p:cNvSpPr>
          <p:nvPr>
            <p:ph type="title"/>
          </p:nvPr>
        </p:nvSpPr>
        <p:spPr/>
        <p:txBody>
          <a:bodyPr/>
          <a:lstStyle/>
          <a:p>
            <a:r>
              <a:rPr lang="en-US" sz="3600" dirty="0">
                <a:solidFill>
                  <a:srgbClr val="FFFF00"/>
                </a:solidFill>
              </a:rPr>
              <a:t>TRAINING AND TESTING THE DATA</a:t>
            </a:r>
            <a:endParaRPr lang="en-IN" sz="3600" dirty="0">
              <a:solidFill>
                <a:srgbClr val="FFFF00"/>
              </a:solidFill>
            </a:endParaRPr>
          </a:p>
        </p:txBody>
      </p:sp>
      <p:pic>
        <p:nvPicPr>
          <p:cNvPr id="5" name="Content Placeholder 4">
            <a:extLst>
              <a:ext uri="{FF2B5EF4-FFF2-40B4-BE49-F238E27FC236}">
                <a16:creationId xmlns:a16="http://schemas.microsoft.com/office/drawing/2014/main" id="{A6246182-37D9-867A-B573-C4D6A9CC4B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2746" y="1578197"/>
            <a:ext cx="8708088" cy="4827085"/>
          </a:xfrm>
        </p:spPr>
      </p:pic>
    </p:spTree>
    <p:extLst>
      <p:ext uri="{BB962C8B-B14F-4D97-AF65-F5344CB8AC3E}">
        <p14:creationId xmlns:p14="http://schemas.microsoft.com/office/powerpoint/2010/main" val="240282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5ACB5-128F-FAF5-EF78-B717E40C1DFF}"/>
              </a:ext>
            </a:extLst>
          </p:cNvPr>
          <p:cNvSpPr>
            <a:spLocks noGrp="1"/>
          </p:cNvSpPr>
          <p:nvPr>
            <p:ph type="title"/>
          </p:nvPr>
        </p:nvSpPr>
        <p:spPr>
          <a:xfrm>
            <a:off x="646111" y="295835"/>
            <a:ext cx="9404723" cy="1557413"/>
          </a:xfrm>
        </p:spPr>
        <p:txBody>
          <a:bodyPr/>
          <a:lstStyle/>
          <a:p>
            <a:r>
              <a:rPr lang="en-IN" dirty="0"/>
              <a:t>Raisin farming </a:t>
            </a:r>
          </a:p>
        </p:txBody>
      </p:sp>
      <p:sp>
        <p:nvSpPr>
          <p:cNvPr id="3" name="Content Placeholder 2">
            <a:extLst>
              <a:ext uri="{FF2B5EF4-FFF2-40B4-BE49-F238E27FC236}">
                <a16:creationId xmlns:a16="http://schemas.microsoft.com/office/drawing/2014/main" id="{E5CB8E3F-32B4-B4D1-B956-8B2C179C6216}"/>
              </a:ext>
            </a:extLst>
          </p:cNvPr>
          <p:cNvSpPr>
            <a:spLocks noGrp="1"/>
          </p:cNvSpPr>
          <p:nvPr>
            <p:ph idx="1"/>
          </p:nvPr>
        </p:nvSpPr>
        <p:spPr>
          <a:xfrm>
            <a:off x="1103312" y="1371600"/>
            <a:ext cx="8946541" cy="4410635"/>
          </a:xfrm>
        </p:spPr>
        <p:txBody>
          <a:bodyPr>
            <a:normAutofit/>
          </a:bodyPr>
          <a:lstStyle/>
          <a:p>
            <a:r>
              <a:rPr lang="en-US" sz="2400" b="0" i="0" dirty="0">
                <a:solidFill>
                  <a:srgbClr val="FFFF00"/>
                </a:solidFill>
                <a:effectLst/>
                <a:latin typeface="Söhne"/>
              </a:rPr>
              <a:t>Raisins are dried grapes. They are small and sweetly flavored, with a wrinkled texture. Raisins are produced in many regions of the world and may be eaten raw or used in cooking, baking, and brewing. In the United Kingdom, Ireland, New Zealand, and Australia, the word "raisin" refers to dark-colored, large dried grapes, with "sultana" referring to a golden-colored dried grape, and "currant" referring to a dried small Black Corinth grape.</a:t>
            </a:r>
            <a:endParaRPr lang="en-IN" sz="2400" dirty="0">
              <a:solidFill>
                <a:srgbClr val="FFFF00"/>
              </a:solidFill>
            </a:endParaRPr>
          </a:p>
        </p:txBody>
      </p:sp>
      <p:pic>
        <p:nvPicPr>
          <p:cNvPr id="5" name="Picture 4">
            <a:extLst>
              <a:ext uri="{FF2B5EF4-FFF2-40B4-BE49-F238E27FC236}">
                <a16:creationId xmlns:a16="http://schemas.microsoft.com/office/drawing/2014/main" id="{DB56DBCD-58E2-F8D0-BFE7-A110797924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1795" y="3823447"/>
            <a:ext cx="4842064" cy="2738718"/>
          </a:xfrm>
          <a:prstGeom prst="rect">
            <a:avLst/>
          </a:prstGeom>
        </p:spPr>
      </p:pic>
    </p:spTree>
    <p:extLst>
      <p:ext uri="{BB962C8B-B14F-4D97-AF65-F5344CB8AC3E}">
        <p14:creationId xmlns:p14="http://schemas.microsoft.com/office/powerpoint/2010/main" val="316288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E6120-2717-635F-4CD2-6DEA156C0FAB}"/>
              </a:ext>
            </a:extLst>
          </p:cNvPr>
          <p:cNvSpPr>
            <a:spLocks noGrp="1"/>
          </p:cNvSpPr>
          <p:nvPr>
            <p:ph type="title"/>
          </p:nvPr>
        </p:nvSpPr>
        <p:spPr>
          <a:xfrm>
            <a:off x="646111" y="251927"/>
            <a:ext cx="9404723" cy="1601321"/>
          </a:xfrm>
        </p:spPr>
        <p:txBody>
          <a:bodyPr/>
          <a:lstStyle/>
          <a:p>
            <a:r>
              <a:rPr lang="en-US" sz="3600" dirty="0">
                <a:solidFill>
                  <a:srgbClr val="FFFF00"/>
                </a:solidFill>
              </a:rPr>
              <a:t>ROC CURVE FOR FPR AND TPR FOR </a:t>
            </a:r>
            <a:r>
              <a:rPr lang="en-US" sz="3600" u="sng" dirty="0">
                <a:solidFill>
                  <a:srgbClr val="FFFF00"/>
                </a:solidFill>
              </a:rPr>
              <a:t>SVM</a:t>
            </a:r>
            <a:endParaRPr lang="en-IN" sz="3600" u="sng" dirty="0">
              <a:solidFill>
                <a:srgbClr val="FFFF00"/>
              </a:solidFill>
            </a:endParaRPr>
          </a:p>
        </p:txBody>
      </p:sp>
      <p:pic>
        <p:nvPicPr>
          <p:cNvPr id="5" name="Content Placeholder 4">
            <a:extLst>
              <a:ext uri="{FF2B5EF4-FFF2-40B4-BE49-F238E27FC236}">
                <a16:creationId xmlns:a16="http://schemas.microsoft.com/office/drawing/2014/main" id="{A6E814BB-1476-D2A4-F053-FE6C74DBEC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6501" y="1147799"/>
            <a:ext cx="7803942" cy="4562402"/>
          </a:xfrm>
        </p:spPr>
      </p:pic>
      <p:sp>
        <p:nvSpPr>
          <p:cNvPr id="7" name="TextBox 6">
            <a:extLst>
              <a:ext uri="{FF2B5EF4-FFF2-40B4-BE49-F238E27FC236}">
                <a16:creationId xmlns:a16="http://schemas.microsoft.com/office/drawing/2014/main" id="{7F301CB3-27A7-1ABF-658D-2A8A7763458C}"/>
              </a:ext>
            </a:extLst>
          </p:cNvPr>
          <p:cNvSpPr txBox="1"/>
          <p:nvPr/>
        </p:nvSpPr>
        <p:spPr>
          <a:xfrm>
            <a:off x="3461657" y="6046237"/>
            <a:ext cx="3717684" cy="461665"/>
          </a:xfrm>
          <a:prstGeom prst="rect">
            <a:avLst/>
          </a:prstGeom>
          <a:noFill/>
        </p:spPr>
        <p:txBody>
          <a:bodyPr wrap="none" rtlCol="0">
            <a:spAutoFit/>
          </a:bodyPr>
          <a:lstStyle/>
          <a:p>
            <a:r>
              <a:rPr lang="en-US" sz="2400" dirty="0">
                <a:solidFill>
                  <a:srgbClr val="FFFF00"/>
                </a:solidFill>
              </a:rPr>
              <a:t>GOT 86.1% ACCURACY </a:t>
            </a:r>
            <a:endParaRPr lang="en-IN" sz="2400" dirty="0">
              <a:solidFill>
                <a:srgbClr val="FFFF00"/>
              </a:solidFill>
            </a:endParaRPr>
          </a:p>
        </p:txBody>
      </p:sp>
    </p:spTree>
    <p:extLst>
      <p:ext uri="{BB962C8B-B14F-4D97-AF65-F5344CB8AC3E}">
        <p14:creationId xmlns:p14="http://schemas.microsoft.com/office/powerpoint/2010/main" val="853398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DBD8E-45EE-2AA2-CCAA-5FB23E15DF0D}"/>
              </a:ext>
            </a:extLst>
          </p:cNvPr>
          <p:cNvSpPr>
            <a:spLocks noGrp="1"/>
          </p:cNvSpPr>
          <p:nvPr>
            <p:ph type="title"/>
          </p:nvPr>
        </p:nvSpPr>
        <p:spPr/>
        <p:txBody>
          <a:bodyPr/>
          <a:lstStyle/>
          <a:p>
            <a:r>
              <a:rPr lang="en-US" sz="3200" dirty="0">
                <a:solidFill>
                  <a:srgbClr val="FFFF00"/>
                </a:solidFill>
              </a:rPr>
              <a:t>TUNNING OF SVM MODEL </a:t>
            </a:r>
            <a:endParaRPr lang="en-IN" sz="3200" dirty="0">
              <a:solidFill>
                <a:srgbClr val="FFFF00"/>
              </a:solidFill>
            </a:endParaRPr>
          </a:p>
        </p:txBody>
      </p:sp>
      <p:pic>
        <p:nvPicPr>
          <p:cNvPr id="5" name="Content Placeholder 4">
            <a:extLst>
              <a:ext uri="{FF2B5EF4-FFF2-40B4-BE49-F238E27FC236}">
                <a16:creationId xmlns:a16="http://schemas.microsoft.com/office/drawing/2014/main" id="{F332EF0F-B91B-2EC1-2236-D136FE994A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497" y="1567786"/>
            <a:ext cx="5889991" cy="3722428"/>
          </a:xfrm>
        </p:spPr>
      </p:pic>
      <p:pic>
        <p:nvPicPr>
          <p:cNvPr id="7" name="Picture 6">
            <a:extLst>
              <a:ext uri="{FF2B5EF4-FFF2-40B4-BE49-F238E27FC236}">
                <a16:creationId xmlns:a16="http://schemas.microsoft.com/office/drawing/2014/main" id="{45DB6035-412B-EE07-AAFE-8C26E5D1F6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67786"/>
            <a:ext cx="5979487" cy="3722428"/>
          </a:xfrm>
          <a:prstGeom prst="rect">
            <a:avLst/>
          </a:prstGeom>
        </p:spPr>
      </p:pic>
      <p:sp>
        <p:nvSpPr>
          <p:cNvPr id="8" name="TextBox 7">
            <a:extLst>
              <a:ext uri="{FF2B5EF4-FFF2-40B4-BE49-F238E27FC236}">
                <a16:creationId xmlns:a16="http://schemas.microsoft.com/office/drawing/2014/main" id="{46323CAF-76F6-946A-1D7F-06387596CF94}"/>
              </a:ext>
            </a:extLst>
          </p:cNvPr>
          <p:cNvSpPr txBox="1"/>
          <p:nvPr/>
        </p:nvSpPr>
        <p:spPr>
          <a:xfrm>
            <a:off x="774441" y="5467739"/>
            <a:ext cx="5267789" cy="1200329"/>
          </a:xfrm>
          <a:prstGeom prst="rect">
            <a:avLst/>
          </a:prstGeom>
          <a:noFill/>
        </p:spPr>
        <p:txBody>
          <a:bodyPr wrap="none" rtlCol="0">
            <a:spAutoFit/>
          </a:bodyPr>
          <a:lstStyle/>
          <a:p>
            <a:r>
              <a:rPr lang="en-US" sz="2400" dirty="0">
                <a:solidFill>
                  <a:srgbClr val="FFFF00"/>
                </a:solidFill>
              </a:rPr>
              <a:t>GOT ACCURACY AFTER TUNNING :</a:t>
            </a:r>
          </a:p>
          <a:p>
            <a:r>
              <a:rPr lang="en-US" sz="2400" dirty="0">
                <a:solidFill>
                  <a:srgbClr val="FFFF00"/>
                </a:solidFill>
              </a:rPr>
              <a:t>GRID SEARCH          : 88%</a:t>
            </a:r>
          </a:p>
          <a:p>
            <a:r>
              <a:rPr lang="en-US" sz="2400" dirty="0">
                <a:solidFill>
                  <a:srgbClr val="FFFF00"/>
                </a:solidFill>
              </a:rPr>
              <a:t>RANDOM SEARCH  : 86%</a:t>
            </a:r>
            <a:endParaRPr lang="en-IN" sz="2400" dirty="0">
              <a:solidFill>
                <a:srgbClr val="FFFF00"/>
              </a:solidFill>
            </a:endParaRPr>
          </a:p>
        </p:txBody>
      </p:sp>
    </p:spTree>
    <p:extLst>
      <p:ext uri="{BB962C8B-B14F-4D97-AF65-F5344CB8AC3E}">
        <p14:creationId xmlns:p14="http://schemas.microsoft.com/office/powerpoint/2010/main" val="1736672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1000"/>
                                        <p:tgtEl>
                                          <p:spTgt spid="8">
                                            <p:txEl>
                                              <p:pRg st="1" end="1"/>
                                            </p:txEl>
                                          </p:spTgt>
                                        </p:tgtEl>
                                      </p:cBhvr>
                                    </p:animEffect>
                                    <p:anim calcmode="lin" valueType="num">
                                      <p:cBhvr>
                                        <p:cTn id="8"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2" end="2"/>
                                            </p:txEl>
                                          </p:spTgt>
                                        </p:tgtEl>
                                        <p:attrNameLst>
                                          <p:attrName>style.visibility</p:attrName>
                                        </p:attrNameLst>
                                      </p:cBhvr>
                                      <p:to>
                                        <p:strVal val="visible"/>
                                      </p:to>
                                    </p:set>
                                    <p:animEffect transition="in" filter="fade">
                                      <p:cBhvr>
                                        <p:cTn id="14" dur="1000"/>
                                        <p:tgtEl>
                                          <p:spTgt spid="8">
                                            <p:txEl>
                                              <p:pRg st="2" end="2"/>
                                            </p:txEl>
                                          </p:spTgt>
                                        </p:tgtEl>
                                      </p:cBhvr>
                                    </p:animEffect>
                                    <p:anim calcmode="lin" valueType="num">
                                      <p:cBhvr>
                                        <p:cTn id="15"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D8592-E692-E3C4-996B-801DE4E8D90E}"/>
              </a:ext>
            </a:extLst>
          </p:cNvPr>
          <p:cNvSpPr>
            <a:spLocks noGrp="1"/>
          </p:cNvSpPr>
          <p:nvPr>
            <p:ph type="title"/>
          </p:nvPr>
        </p:nvSpPr>
        <p:spPr/>
        <p:txBody>
          <a:bodyPr/>
          <a:lstStyle/>
          <a:p>
            <a:r>
              <a:rPr lang="en-US" sz="3600" dirty="0">
                <a:solidFill>
                  <a:srgbClr val="FFFF00"/>
                </a:solidFill>
              </a:rPr>
              <a:t>FOR NAÏVE BAYES:</a:t>
            </a:r>
            <a:endParaRPr lang="en-IN" sz="3600" dirty="0">
              <a:solidFill>
                <a:srgbClr val="FFFF00"/>
              </a:solidFill>
            </a:endParaRPr>
          </a:p>
        </p:txBody>
      </p:sp>
      <p:pic>
        <p:nvPicPr>
          <p:cNvPr id="5" name="Content Placeholder 4">
            <a:extLst>
              <a:ext uri="{FF2B5EF4-FFF2-40B4-BE49-F238E27FC236}">
                <a16:creationId xmlns:a16="http://schemas.microsoft.com/office/drawing/2014/main" id="{419E8B6A-F323-713B-64B2-40A6DBE0CD8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4186" y="1608314"/>
            <a:ext cx="5159974" cy="3859424"/>
          </a:xfrm>
        </p:spPr>
      </p:pic>
      <p:pic>
        <p:nvPicPr>
          <p:cNvPr id="7" name="Picture 6">
            <a:extLst>
              <a:ext uri="{FF2B5EF4-FFF2-40B4-BE49-F238E27FC236}">
                <a16:creationId xmlns:a16="http://schemas.microsoft.com/office/drawing/2014/main" id="{87A1F57C-0A8C-8467-6770-17219E06DD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406" y="1608313"/>
            <a:ext cx="6228439" cy="3859425"/>
          </a:xfrm>
          <a:prstGeom prst="rect">
            <a:avLst/>
          </a:prstGeom>
        </p:spPr>
      </p:pic>
      <p:sp>
        <p:nvSpPr>
          <p:cNvPr id="8" name="TextBox 7">
            <a:extLst>
              <a:ext uri="{FF2B5EF4-FFF2-40B4-BE49-F238E27FC236}">
                <a16:creationId xmlns:a16="http://schemas.microsoft.com/office/drawing/2014/main" id="{792C25DE-B4C5-7B37-E8B5-EAE5F87FA82D}"/>
              </a:ext>
            </a:extLst>
          </p:cNvPr>
          <p:cNvSpPr txBox="1"/>
          <p:nvPr/>
        </p:nvSpPr>
        <p:spPr>
          <a:xfrm>
            <a:off x="3331029" y="5924939"/>
            <a:ext cx="4030824" cy="461665"/>
          </a:xfrm>
          <a:prstGeom prst="rect">
            <a:avLst/>
          </a:prstGeom>
          <a:noFill/>
        </p:spPr>
        <p:txBody>
          <a:bodyPr wrap="square" rtlCol="0">
            <a:spAutoFit/>
          </a:bodyPr>
          <a:lstStyle/>
          <a:p>
            <a:r>
              <a:rPr lang="en-IN" sz="2400" dirty="0">
                <a:solidFill>
                  <a:srgbClr val="FFFF00"/>
                </a:solidFill>
              </a:rPr>
              <a:t>GOT ACCURACY OF 85%</a:t>
            </a:r>
          </a:p>
        </p:txBody>
      </p:sp>
    </p:spTree>
    <p:extLst>
      <p:ext uri="{BB962C8B-B14F-4D97-AF65-F5344CB8AC3E}">
        <p14:creationId xmlns:p14="http://schemas.microsoft.com/office/powerpoint/2010/main" val="405436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DC0C4-60A1-56E1-0247-F10522033DDB}"/>
              </a:ext>
            </a:extLst>
          </p:cNvPr>
          <p:cNvSpPr>
            <a:spLocks noGrp="1"/>
          </p:cNvSpPr>
          <p:nvPr>
            <p:ph type="title"/>
          </p:nvPr>
        </p:nvSpPr>
        <p:spPr/>
        <p:txBody>
          <a:bodyPr/>
          <a:lstStyle/>
          <a:p>
            <a:r>
              <a:rPr lang="en-IN" sz="3600" dirty="0">
                <a:solidFill>
                  <a:srgbClr val="FFFF00"/>
                </a:solidFill>
              </a:rPr>
              <a:t>TUNNING FOR NAÏVE BAYES MODEL</a:t>
            </a:r>
          </a:p>
        </p:txBody>
      </p:sp>
      <p:pic>
        <p:nvPicPr>
          <p:cNvPr id="5" name="Content Placeholder 4">
            <a:extLst>
              <a:ext uri="{FF2B5EF4-FFF2-40B4-BE49-F238E27FC236}">
                <a16:creationId xmlns:a16="http://schemas.microsoft.com/office/drawing/2014/main" id="{077B8B0F-EA9E-5599-FCF4-241904A3FD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342" y="1598147"/>
            <a:ext cx="5879187" cy="3661705"/>
          </a:xfrm>
        </p:spPr>
      </p:pic>
      <p:pic>
        <p:nvPicPr>
          <p:cNvPr id="7" name="Picture 6">
            <a:extLst>
              <a:ext uri="{FF2B5EF4-FFF2-40B4-BE49-F238E27FC236}">
                <a16:creationId xmlns:a16="http://schemas.microsoft.com/office/drawing/2014/main" id="{8C591550-C897-1ED0-191A-316E0C4D8B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98146"/>
            <a:ext cx="6015658" cy="3661705"/>
          </a:xfrm>
          <a:prstGeom prst="rect">
            <a:avLst/>
          </a:prstGeom>
        </p:spPr>
      </p:pic>
      <p:sp>
        <p:nvSpPr>
          <p:cNvPr id="8" name="TextBox 7">
            <a:extLst>
              <a:ext uri="{FF2B5EF4-FFF2-40B4-BE49-F238E27FC236}">
                <a16:creationId xmlns:a16="http://schemas.microsoft.com/office/drawing/2014/main" id="{90329D7B-B58C-0FD8-1F10-0F85D64C353D}"/>
              </a:ext>
            </a:extLst>
          </p:cNvPr>
          <p:cNvSpPr txBox="1"/>
          <p:nvPr/>
        </p:nvSpPr>
        <p:spPr>
          <a:xfrm>
            <a:off x="2034073" y="5425036"/>
            <a:ext cx="4416490" cy="1200329"/>
          </a:xfrm>
          <a:prstGeom prst="rect">
            <a:avLst/>
          </a:prstGeom>
          <a:noFill/>
        </p:spPr>
        <p:txBody>
          <a:bodyPr wrap="square" rtlCol="0">
            <a:spAutoFit/>
          </a:bodyPr>
          <a:lstStyle/>
          <a:p>
            <a:r>
              <a:rPr lang="en-IN" sz="2400" dirty="0">
                <a:solidFill>
                  <a:srgbClr val="FFFF00"/>
                </a:solidFill>
              </a:rPr>
              <a:t>GOT ACCURACY :</a:t>
            </a:r>
          </a:p>
          <a:p>
            <a:r>
              <a:rPr lang="en-IN" sz="2400" dirty="0">
                <a:solidFill>
                  <a:srgbClr val="FFFF00"/>
                </a:solidFill>
              </a:rPr>
              <a:t>GRID SEARCH          : 83%</a:t>
            </a:r>
          </a:p>
          <a:p>
            <a:r>
              <a:rPr lang="en-IN" sz="2400" dirty="0">
                <a:solidFill>
                  <a:srgbClr val="FFFF00"/>
                </a:solidFill>
              </a:rPr>
              <a:t>RANDOM SEARCH  : 85%</a:t>
            </a:r>
          </a:p>
        </p:txBody>
      </p:sp>
    </p:spTree>
    <p:extLst>
      <p:ext uri="{BB962C8B-B14F-4D97-AF65-F5344CB8AC3E}">
        <p14:creationId xmlns:p14="http://schemas.microsoft.com/office/powerpoint/2010/main" val="337914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1000"/>
                                        <p:tgtEl>
                                          <p:spTgt spid="8">
                                            <p:txEl>
                                              <p:pRg st="1" end="1"/>
                                            </p:txEl>
                                          </p:spTgt>
                                        </p:tgtEl>
                                      </p:cBhvr>
                                    </p:animEffect>
                                    <p:anim calcmode="lin" valueType="num">
                                      <p:cBhvr>
                                        <p:cTn id="8"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2" end="2"/>
                                            </p:txEl>
                                          </p:spTgt>
                                        </p:tgtEl>
                                        <p:attrNameLst>
                                          <p:attrName>style.visibility</p:attrName>
                                        </p:attrNameLst>
                                      </p:cBhvr>
                                      <p:to>
                                        <p:strVal val="visible"/>
                                      </p:to>
                                    </p:set>
                                    <p:animEffect transition="in" filter="fade">
                                      <p:cBhvr>
                                        <p:cTn id="14" dur="1000"/>
                                        <p:tgtEl>
                                          <p:spTgt spid="8">
                                            <p:txEl>
                                              <p:pRg st="2" end="2"/>
                                            </p:txEl>
                                          </p:spTgt>
                                        </p:tgtEl>
                                      </p:cBhvr>
                                    </p:animEffect>
                                    <p:anim calcmode="lin" valueType="num">
                                      <p:cBhvr>
                                        <p:cTn id="15"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A792E-48B3-4986-F215-D0A4A80BF1CE}"/>
              </a:ext>
            </a:extLst>
          </p:cNvPr>
          <p:cNvSpPr>
            <a:spLocks noGrp="1"/>
          </p:cNvSpPr>
          <p:nvPr>
            <p:ph type="ctrTitle"/>
          </p:nvPr>
        </p:nvSpPr>
        <p:spPr>
          <a:xfrm>
            <a:off x="576457" y="174064"/>
            <a:ext cx="8825658" cy="3082320"/>
          </a:xfrm>
        </p:spPr>
        <p:txBody>
          <a:bodyPr/>
          <a:lstStyle/>
          <a:p>
            <a:r>
              <a:rPr lang="en-IN" sz="4800" dirty="0">
                <a:solidFill>
                  <a:srgbClr val="FFFF00"/>
                </a:solidFill>
              </a:rPr>
              <a:t>HERE WE SEEN THE CLASSIFICATION FOR </a:t>
            </a:r>
            <a:r>
              <a:rPr lang="en-IN" sz="4800" u="sng" dirty="0">
                <a:solidFill>
                  <a:srgbClr val="FFFF00"/>
                </a:solidFill>
              </a:rPr>
              <a:t>RAISIN</a:t>
            </a:r>
            <a:r>
              <a:rPr lang="en-IN" sz="4800" dirty="0">
                <a:solidFill>
                  <a:srgbClr val="FFFF00"/>
                </a:solidFill>
              </a:rPr>
              <a:t> BY USING </a:t>
            </a:r>
            <a:r>
              <a:rPr lang="en-IN" sz="4800" u="sng" dirty="0">
                <a:solidFill>
                  <a:srgbClr val="FFFF00"/>
                </a:solidFill>
              </a:rPr>
              <a:t>SVM</a:t>
            </a:r>
            <a:r>
              <a:rPr lang="en-IN" sz="4800" dirty="0">
                <a:solidFill>
                  <a:srgbClr val="FFFF00"/>
                </a:solidFill>
              </a:rPr>
              <a:t> AND </a:t>
            </a:r>
            <a:r>
              <a:rPr lang="en-IN" sz="4800" u="sng" dirty="0">
                <a:solidFill>
                  <a:srgbClr val="FFFF00"/>
                </a:solidFill>
              </a:rPr>
              <a:t>NAIVE</a:t>
            </a:r>
            <a:r>
              <a:rPr lang="en-IN" sz="4800" dirty="0">
                <a:solidFill>
                  <a:srgbClr val="FFFF00"/>
                </a:solidFill>
              </a:rPr>
              <a:t> </a:t>
            </a:r>
            <a:r>
              <a:rPr lang="en-IN" sz="4800" u="sng" dirty="0">
                <a:solidFill>
                  <a:srgbClr val="FFFF00"/>
                </a:solidFill>
              </a:rPr>
              <a:t>BAYES</a:t>
            </a:r>
            <a:r>
              <a:rPr lang="en-IN" sz="4800" dirty="0">
                <a:solidFill>
                  <a:srgbClr val="FFFF00"/>
                </a:solidFill>
              </a:rPr>
              <a:t>.</a:t>
            </a:r>
          </a:p>
        </p:txBody>
      </p:sp>
      <p:sp>
        <p:nvSpPr>
          <p:cNvPr id="3" name="Subtitle 2">
            <a:extLst>
              <a:ext uri="{FF2B5EF4-FFF2-40B4-BE49-F238E27FC236}">
                <a16:creationId xmlns:a16="http://schemas.microsoft.com/office/drawing/2014/main" id="{0CF28968-5C86-A2EB-D4B7-A37A285BC826}"/>
              </a:ext>
            </a:extLst>
          </p:cNvPr>
          <p:cNvSpPr>
            <a:spLocks noGrp="1"/>
          </p:cNvSpPr>
          <p:nvPr>
            <p:ph type="subTitle" idx="1"/>
          </p:nvPr>
        </p:nvSpPr>
        <p:spPr>
          <a:xfrm>
            <a:off x="576457" y="3984279"/>
            <a:ext cx="8825658" cy="861420"/>
          </a:xfrm>
        </p:spPr>
        <p:txBody>
          <a:bodyPr>
            <a:normAutofit/>
          </a:bodyPr>
          <a:lstStyle/>
          <a:p>
            <a:r>
              <a:rPr lang="en-IN" sz="4000" dirty="0">
                <a:solidFill>
                  <a:schemeClr val="tx1"/>
                </a:solidFill>
              </a:rPr>
              <a:t>THANK YOU </a:t>
            </a:r>
          </a:p>
        </p:txBody>
      </p:sp>
      <p:pic>
        <p:nvPicPr>
          <p:cNvPr id="5" name="Picture 4">
            <a:extLst>
              <a:ext uri="{FF2B5EF4-FFF2-40B4-BE49-F238E27FC236}">
                <a16:creationId xmlns:a16="http://schemas.microsoft.com/office/drawing/2014/main" id="{2F8E25A1-DBC9-8067-98B5-433E6EA09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792359"/>
            <a:ext cx="5856029" cy="3904019"/>
          </a:xfrm>
          <a:prstGeom prst="rect">
            <a:avLst/>
          </a:prstGeom>
        </p:spPr>
      </p:pic>
      <p:sp>
        <p:nvSpPr>
          <p:cNvPr id="6" name="TextBox 5">
            <a:extLst>
              <a:ext uri="{FF2B5EF4-FFF2-40B4-BE49-F238E27FC236}">
                <a16:creationId xmlns:a16="http://schemas.microsoft.com/office/drawing/2014/main" id="{5038D01E-0300-8EDB-D2F7-C3345013CA63}"/>
              </a:ext>
            </a:extLst>
          </p:cNvPr>
          <p:cNvSpPr txBox="1"/>
          <p:nvPr/>
        </p:nvSpPr>
        <p:spPr>
          <a:xfrm>
            <a:off x="239971" y="6314604"/>
            <a:ext cx="1928733" cy="369332"/>
          </a:xfrm>
          <a:prstGeom prst="rect">
            <a:avLst/>
          </a:prstGeom>
          <a:noFill/>
        </p:spPr>
        <p:txBody>
          <a:bodyPr wrap="none" rtlCol="0">
            <a:spAutoFit/>
          </a:bodyPr>
          <a:lstStyle/>
          <a:p>
            <a:r>
              <a:rPr lang="en-IN" dirty="0"/>
              <a:t>Aniket Chavan </a:t>
            </a:r>
          </a:p>
        </p:txBody>
      </p:sp>
    </p:spTree>
    <p:extLst>
      <p:ext uri="{BB962C8B-B14F-4D97-AF65-F5344CB8AC3E}">
        <p14:creationId xmlns:p14="http://schemas.microsoft.com/office/powerpoint/2010/main" val="4121667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1C04C-35F7-30B7-09BD-2C1D5C83EF9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958E53F-FA2F-F72F-488A-9FCCAF7BAF2E}"/>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494153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2D60E-95A5-3CEC-CF25-5CF14743767D}"/>
              </a:ext>
            </a:extLst>
          </p:cNvPr>
          <p:cNvSpPr>
            <a:spLocks noGrp="1"/>
          </p:cNvSpPr>
          <p:nvPr>
            <p:ph type="title"/>
          </p:nvPr>
        </p:nvSpPr>
        <p:spPr>
          <a:xfrm>
            <a:off x="646111" y="284480"/>
            <a:ext cx="9404723" cy="1568768"/>
          </a:xfrm>
        </p:spPr>
        <p:txBody>
          <a:bodyPr/>
          <a:lstStyle/>
          <a:p>
            <a:r>
              <a:rPr lang="en-IN" dirty="0"/>
              <a:t>Objective :</a:t>
            </a:r>
          </a:p>
        </p:txBody>
      </p:sp>
      <p:sp>
        <p:nvSpPr>
          <p:cNvPr id="3" name="Content Placeholder 2">
            <a:extLst>
              <a:ext uri="{FF2B5EF4-FFF2-40B4-BE49-F238E27FC236}">
                <a16:creationId xmlns:a16="http://schemas.microsoft.com/office/drawing/2014/main" id="{D18E4205-69AF-5CBB-B7DE-AC55A13526ED}"/>
              </a:ext>
            </a:extLst>
          </p:cNvPr>
          <p:cNvSpPr>
            <a:spLocks noGrp="1"/>
          </p:cNvSpPr>
          <p:nvPr>
            <p:ph idx="1"/>
          </p:nvPr>
        </p:nvSpPr>
        <p:spPr>
          <a:xfrm>
            <a:off x="294640" y="1310640"/>
            <a:ext cx="9755213" cy="4937759"/>
          </a:xfrm>
        </p:spPr>
        <p:txBody>
          <a:bodyPr/>
          <a:lstStyle/>
          <a:p>
            <a:r>
              <a:rPr lang="en-US" sz="2800" dirty="0">
                <a:solidFill>
                  <a:srgbClr val="FFFF00"/>
                </a:solidFill>
              </a:rPr>
              <a:t>To build a supervised machine learning model for classification of raisin on multiple attributes</a:t>
            </a:r>
          </a:p>
          <a:p>
            <a:r>
              <a:rPr lang="en-US" sz="2800" dirty="0">
                <a:solidFill>
                  <a:srgbClr val="FFFF00"/>
                </a:solidFill>
              </a:rPr>
              <a:t>The system that is being built must be feature based </a:t>
            </a:r>
            <a:r>
              <a:rPr lang="en-US" sz="2800" dirty="0" err="1">
                <a:solidFill>
                  <a:srgbClr val="FFFF00"/>
                </a:solidFill>
              </a:rPr>
              <a:t>i.e</a:t>
            </a:r>
            <a:r>
              <a:rPr lang="en-US" sz="2800" dirty="0">
                <a:solidFill>
                  <a:srgbClr val="FFFF00"/>
                </a:solidFill>
              </a:rPr>
              <a:t>, feature wise prediction must be possible</a:t>
            </a:r>
          </a:p>
          <a:p>
            <a:r>
              <a:rPr lang="en-US" sz="2800" dirty="0">
                <a:solidFill>
                  <a:srgbClr val="FFFF00"/>
                </a:solidFill>
              </a:rPr>
              <a:t>Providing graphical comparisons to provide a better view</a:t>
            </a:r>
            <a:endParaRPr lang="en-IN" sz="2800" dirty="0">
              <a:solidFill>
                <a:srgbClr val="FFFF00"/>
              </a:solidFill>
            </a:endParaRPr>
          </a:p>
          <a:p>
            <a:pPr marL="0" indent="0">
              <a:buNone/>
            </a:pPr>
            <a:endParaRPr lang="en-US" sz="2400" dirty="0">
              <a:solidFill>
                <a:srgbClr val="FFFF00"/>
              </a:solidFill>
            </a:endParaRPr>
          </a:p>
        </p:txBody>
      </p:sp>
      <p:pic>
        <p:nvPicPr>
          <p:cNvPr id="5" name="Picture 4">
            <a:extLst>
              <a:ext uri="{FF2B5EF4-FFF2-40B4-BE49-F238E27FC236}">
                <a16:creationId xmlns:a16="http://schemas.microsoft.com/office/drawing/2014/main" id="{4F2E9DC5-F510-2B15-09FF-B2C5EE854A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9224" y="3745309"/>
            <a:ext cx="4128136" cy="3096102"/>
          </a:xfrm>
          <a:prstGeom prst="rect">
            <a:avLst/>
          </a:prstGeom>
        </p:spPr>
      </p:pic>
    </p:spTree>
    <p:extLst>
      <p:ext uri="{BB962C8B-B14F-4D97-AF65-F5344CB8AC3E}">
        <p14:creationId xmlns:p14="http://schemas.microsoft.com/office/powerpoint/2010/main" val="342697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5C01A-0896-EDD2-3623-CCC290532335}"/>
              </a:ext>
            </a:extLst>
          </p:cNvPr>
          <p:cNvSpPr>
            <a:spLocks noGrp="1"/>
          </p:cNvSpPr>
          <p:nvPr>
            <p:ph type="title"/>
          </p:nvPr>
        </p:nvSpPr>
        <p:spPr/>
        <p:txBody>
          <a:bodyPr/>
          <a:lstStyle/>
          <a:p>
            <a:r>
              <a:rPr lang="en-IN" dirty="0"/>
              <a:t>Classification is </a:t>
            </a:r>
            <a:r>
              <a:rPr lang="en-IN" dirty="0" err="1"/>
              <a:t>dependemt</a:t>
            </a:r>
            <a:r>
              <a:rPr lang="en-IN" dirty="0"/>
              <a:t> of few factors like </a:t>
            </a:r>
          </a:p>
        </p:txBody>
      </p:sp>
      <p:sp>
        <p:nvSpPr>
          <p:cNvPr id="3" name="Content Placeholder 2">
            <a:extLst>
              <a:ext uri="{FF2B5EF4-FFF2-40B4-BE49-F238E27FC236}">
                <a16:creationId xmlns:a16="http://schemas.microsoft.com/office/drawing/2014/main" id="{BB041F44-C56C-20CA-E8E9-A414B233CC3D}"/>
              </a:ext>
            </a:extLst>
          </p:cNvPr>
          <p:cNvSpPr>
            <a:spLocks noGrp="1"/>
          </p:cNvSpPr>
          <p:nvPr>
            <p:ph idx="1"/>
          </p:nvPr>
        </p:nvSpPr>
        <p:spPr>
          <a:xfrm>
            <a:off x="1103312" y="1853248"/>
            <a:ext cx="8946541" cy="4395151"/>
          </a:xfrm>
        </p:spPr>
        <p:txBody>
          <a:bodyPr/>
          <a:lstStyle/>
          <a:p>
            <a:r>
              <a:rPr lang="en-IN" dirty="0">
                <a:solidFill>
                  <a:srgbClr val="FFFF00"/>
                </a:solidFill>
              </a:rPr>
              <a:t>AREA                                                          </a:t>
            </a:r>
            <a:r>
              <a:rPr lang="en-IN" sz="3200" dirty="0">
                <a:solidFill>
                  <a:schemeClr val="tx1">
                    <a:lumMod val="95000"/>
                  </a:schemeClr>
                </a:solidFill>
              </a:rPr>
              <a:t>CLASS</a:t>
            </a:r>
          </a:p>
          <a:p>
            <a:r>
              <a:rPr lang="en-IN" dirty="0">
                <a:solidFill>
                  <a:srgbClr val="FFFF00"/>
                </a:solidFill>
              </a:rPr>
              <a:t>MAJOR AXIS LENGTH                               KECIMEN</a:t>
            </a:r>
          </a:p>
          <a:p>
            <a:r>
              <a:rPr lang="en-IN" dirty="0">
                <a:solidFill>
                  <a:srgbClr val="FFFF00"/>
                </a:solidFill>
              </a:rPr>
              <a:t>MINOR AXIS LENGTH                                 BESNI</a:t>
            </a:r>
          </a:p>
          <a:p>
            <a:r>
              <a:rPr lang="en-IN" dirty="0">
                <a:solidFill>
                  <a:srgbClr val="FFFF00"/>
                </a:solidFill>
              </a:rPr>
              <a:t>ECCENTRICITY</a:t>
            </a:r>
          </a:p>
          <a:p>
            <a:r>
              <a:rPr lang="en-IN" dirty="0">
                <a:solidFill>
                  <a:srgbClr val="FFFF00"/>
                </a:solidFill>
              </a:rPr>
              <a:t>CONVEX AREA</a:t>
            </a:r>
          </a:p>
          <a:p>
            <a:r>
              <a:rPr lang="en-IN" sz="2400" dirty="0">
                <a:solidFill>
                  <a:srgbClr val="FFFF00"/>
                </a:solidFill>
              </a:rPr>
              <a:t>PERIMETER</a:t>
            </a:r>
          </a:p>
        </p:txBody>
      </p:sp>
      <p:sp>
        <p:nvSpPr>
          <p:cNvPr id="4" name="Flowchart: Alternate Process 3">
            <a:extLst>
              <a:ext uri="{FF2B5EF4-FFF2-40B4-BE49-F238E27FC236}">
                <a16:creationId xmlns:a16="http://schemas.microsoft.com/office/drawing/2014/main" id="{A25A10FB-8A92-1599-CA4C-076A1A020551}"/>
              </a:ext>
            </a:extLst>
          </p:cNvPr>
          <p:cNvSpPr/>
          <p:nvPr/>
        </p:nvSpPr>
        <p:spPr>
          <a:xfrm>
            <a:off x="1016000" y="4790792"/>
            <a:ext cx="3241040" cy="1614490"/>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solidFill>
                  <a:srgbClr val="FFFF00"/>
                </a:solidFill>
              </a:rPr>
              <a:t>THIS ARE INDIPENDENT </a:t>
            </a:r>
          </a:p>
          <a:p>
            <a:pPr algn="ctr"/>
            <a:r>
              <a:rPr lang="en-IN" sz="2800" dirty="0">
                <a:solidFill>
                  <a:srgbClr val="FFFF00"/>
                </a:solidFill>
              </a:rPr>
              <a:t> [ X ]</a:t>
            </a:r>
          </a:p>
        </p:txBody>
      </p:sp>
      <p:sp>
        <p:nvSpPr>
          <p:cNvPr id="5" name="Flowchart: Alternate Process 4">
            <a:extLst>
              <a:ext uri="{FF2B5EF4-FFF2-40B4-BE49-F238E27FC236}">
                <a16:creationId xmlns:a16="http://schemas.microsoft.com/office/drawing/2014/main" id="{1D997C0E-0642-E2E4-97F8-76D91EAD83CD}"/>
              </a:ext>
            </a:extLst>
          </p:cNvPr>
          <p:cNvSpPr/>
          <p:nvPr/>
        </p:nvSpPr>
        <p:spPr>
          <a:xfrm>
            <a:off x="5842000" y="3429000"/>
            <a:ext cx="3241040" cy="1614490"/>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solidFill>
                  <a:srgbClr val="FFFF00"/>
                </a:solidFill>
              </a:rPr>
              <a:t>THIS ARE DIPENDENT </a:t>
            </a:r>
          </a:p>
          <a:p>
            <a:pPr algn="ctr"/>
            <a:r>
              <a:rPr lang="en-IN" sz="2800" dirty="0">
                <a:solidFill>
                  <a:srgbClr val="FFFF00"/>
                </a:solidFill>
              </a:rPr>
              <a:t> [ Y ]</a:t>
            </a:r>
          </a:p>
        </p:txBody>
      </p:sp>
    </p:spTree>
    <p:extLst>
      <p:ext uri="{BB962C8B-B14F-4D97-AF65-F5344CB8AC3E}">
        <p14:creationId xmlns:p14="http://schemas.microsoft.com/office/powerpoint/2010/main" val="358172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1000"/>
                                        <p:tgtEl>
                                          <p:spTgt spid="4"/>
                                        </p:tgtEl>
                                      </p:cBhvr>
                                    </p:animEffect>
                                    <p:anim calcmode="lin" valueType="num">
                                      <p:cBhvr>
                                        <p:cTn id="50" dur="1000" fill="hold"/>
                                        <p:tgtEl>
                                          <p:spTgt spid="4"/>
                                        </p:tgtEl>
                                        <p:attrNameLst>
                                          <p:attrName>ppt_x</p:attrName>
                                        </p:attrNameLst>
                                      </p:cBhvr>
                                      <p:tavLst>
                                        <p:tav tm="0">
                                          <p:val>
                                            <p:strVal val="#ppt_x"/>
                                          </p:val>
                                        </p:tav>
                                        <p:tav tm="100000">
                                          <p:val>
                                            <p:strVal val="#ppt_x"/>
                                          </p:val>
                                        </p:tav>
                                      </p:tavLst>
                                    </p:anim>
                                    <p:anim calcmode="lin" valueType="num">
                                      <p:cBhvr>
                                        <p:cTn id="5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1000"/>
                                        <p:tgtEl>
                                          <p:spTgt spid="5"/>
                                        </p:tgtEl>
                                      </p:cBhvr>
                                    </p:animEffect>
                                    <p:anim calcmode="lin" valueType="num">
                                      <p:cBhvr>
                                        <p:cTn id="57" dur="1000" fill="hold"/>
                                        <p:tgtEl>
                                          <p:spTgt spid="5"/>
                                        </p:tgtEl>
                                        <p:attrNameLst>
                                          <p:attrName>ppt_x</p:attrName>
                                        </p:attrNameLst>
                                      </p:cBhvr>
                                      <p:tavLst>
                                        <p:tav tm="0">
                                          <p:val>
                                            <p:strVal val="#ppt_x"/>
                                          </p:val>
                                        </p:tav>
                                        <p:tav tm="100000">
                                          <p:val>
                                            <p:strVal val="#ppt_x"/>
                                          </p:val>
                                        </p:tav>
                                      </p:tavLst>
                                    </p:anim>
                                    <p:anim calcmode="lin" valueType="num">
                                      <p:cBhvr>
                                        <p:cTn id="5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60197-2D3B-4C55-D5B9-9C037A52CF6D}"/>
              </a:ext>
            </a:extLst>
          </p:cNvPr>
          <p:cNvSpPr>
            <a:spLocks noGrp="1"/>
          </p:cNvSpPr>
          <p:nvPr>
            <p:ph type="title"/>
          </p:nvPr>
        </p:nvSpPr>
        <p:spPr/>
        <p:txBody>
          <a:bodyPr/>
          <a:lstStyle/>
          <a:p>
            <a:r>
              <a:rPr lang="en-IN" dirty="0"/>
              <a:t>TYPES OF RAISIN IN WHICH WE ARE GOING TO CLASSIFY.</a:t>
            </a:r>
          </a:p>
        </p:txBody>
      </p:sp>
      <p:pic>
        <p:nvPicPr>
          <p:cNvPr id="5" name="Content Placeholder 4">
            <a:extLst>
              <a:ext uri="{FF2B5EF4-FFF2-40B4-BE49-F238E27FC236}">
                <a16:creationId xmlns:a16="http://schemas.microsoft.com/office/drawing/2014/main" id="{B54120B6-644D-C325-58FC-2DE7FDE6F1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111" y="2188528"/>
            <a:ext cx="5045366" cy="3080385"/>
          </a:xfrm>
        </p:spPr>
      </p:pic>
      <p:pic>
        <p:nvPicPr>
          <p:cNvPr id="7" name="Picture 6">
            <a:extLst>
              <a:ext uri="{FF2B5EF4-FFF2-40B4-BE49-F238E27FC236}">
                <a16:creationId xmlns:a16="http://schemas.microsoft.com/office/drawing/2014/main" id="{5879FEF5-0F03-50E8-3776-578E6072E4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4590" y="2188528"/>
            <a:ext cx="5045365" cy="3047047"/>
          </a:xfrm>
          <a:prstGeom prst="rect">
            <a:avLst/>
          </a:prstGeom>
        </p:spPr>
      </p:pic>
      <p:sp>
        <p:nvSpPr>
          <p:cNvPr id="8" name="TextBox 7">
            <a:extLst>
              <a:ext uri="{FF2B5EF4-FFF2-40B4-BE49-F238E27FC236}">
                <a16:creationId xmlns:a16="http://schemas.microsoft.com/office/drawing/2014/main" id="{AB22603D-35B0-396B-3982-EA4F3CF2AFF7}"/>
              </a:ext>
            </a:extLst>
          </p:cNvPr>
          <p:cNvSpPr txBox="1"/>
          <p:nvPr/>
        </p:nvSpPr>
        <p:spPr>
          <a:xfrm>
            <a:off x="1944514" y="5511800"/>
            <a:ext cx="2922126" cy="646331"/>
          </a:xfrm>
          <a:prstGeom prst="rect">
            <a:avLst/>
          </a:prstGeom>
          <a:noFill/>
        </p:spPr>
        <p:txBody>
          <a:bodyPr wrap="square" rtlCol="0">
            <a:spAutoFit/>
          </a:bodyPr>
          <a:lstStyle/>
          <a:p>
            <a:r>
              <a:rPr lang="en-IN" sz="3600" dirty="0">
                <a:solidFill>
                  <a:srgbClr val="FFFF00"/>
                </a:solidFill>
                <a:latin typeface="Arial Black" panose="020B0A04020102020204" pitchFamily="34" charset="0"/>
              </a:rPr>
              <a:t>KECIMEN</a:t>
            </a:r>
          </a:p>
        </p:txBody>
      </p:sp>
      <p:sp>
        <p:nvSpPr>
          <p:cNvPr id="9" name="TextBox 8">
            <a:extLst>
              <a:ext uri="{FF2B5EF4-FFF2-40B4-BE49-F238E27FC236}">
                <a16:creationId xmlns:a16="http://schemas.microsoft.com/office/drawing/2014/main" id="{C334701C-6403-D47C-F9E9-A8532EC97354}"/>
              </a:ext>
            </a:extLst>
          </p:cNvPr>
          <p:cNvSpPr txBox="1"/>
          <p:nvPr/>
        </p:nvSpPr>
        <p:spPr>
          <a:xfrm>
            <a:off x="7548880" y="5570855"/>
            <a:ext cx="2011680" cy="646331"/>
          </a:xfrm>
          <a:prstGeom prst="rect">
            <a:avLst/>
          </a:prstGeom>
          <a:noFill/>
        </p:spPr>
        <p:txBody>
          <a:bodyPr wrap="square" rtlCol="0">
            <a:spAutoFit/>
          </a:bodyPr>
          <a:lstStyle/>
          <a:p>
            <a:r>
              <a:rPr lang="en-IN" sz="3600" dirty="0">
                <a:solidFill>
                  <a:srgbClr val="FFFF00"/>
                </a:solidFill>
                <a:latin typeface="Arial Black" panose="020B0A04020102020204" pitchFamily="34" charset="0"/>
              </a:rPr>
              <a:t>BESNI</a:t>
            </a:r>
          </a:p>
        </p:txBody>
      </p:sp>
    </p:spTree>
    <p:extLst>
      <p:ext uri="{BB962C8B-B14F-4D97-AF65-F5344CB8AC3E}">
        <p14:creationId xmlns:p14="http://schemas.microsoft.com/office/powerpoint/2010/main" val="32714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EC132-96E5-26D8-4508-97CAF82AB547}"/>
              </a:ext>
            </a:extLst>
          </p:cNvPr>
          <p:cNvSpPr>
            <a:spLocks noGrp="1"/>
          </p:cNvSpPr>
          <p:nvPr>
            <p:ph type="title"/>
          </p:nvPr>
        </p:nvSpPr>
        <p:spPr/>
        <p:txBody>
          <a:bodyPr/>
          <a:lstStyle/>
          <a:p>
            <a:r>
              <a:rPr lang="en-US" sz="4400" dirty="0"/>
              <a:t>We have performed this prediction in </a:t>
            </a:r>
            <a:r>
              <a:rPr lang="en-US" sz="4400" dirty="0" err="1"/>
              <a:t>jupyter</a:t>
            </a:r>
            <a:r>
              <a:rPr lang="en-US" sz="4400" dirty="0"/>
              <a:t> Notebook </a:t>
            </a:r>
            <a:endParaRPr lang="en-IN" dirty="0"/>
          </a:p>
        </p:txBody>
      </p:sp>
      <p:sp>
        <p:nvSpPr>
          <p:cNvPr id="3" name="Content Placeholder 2">
            <a:extLst>
              <a:ext uri="{FF2B5EF4-FFF2-40B4-BE49-F238E27FC236}">
                <a16:creationId xmlns:a16="http://schemas.microsoft.com/office/drawing/2014/main" id="{797D5421-8C37-5ED2-CB65-A1177D8A722E}"/>
              </a:ext>
            </a:extLst>
          </p:cNvPr>
          <p:cNvSpPr>
            <a:spLocks noGrp="1"/>
          </p:cNvSpPr>
          <p:nvPr>
            <p:ph idx="1"/>
          </p:nvPr>
        </p:nvSpPr>
        <p:spPr/>
        <p:txBody>
          <a:bodyPr/>
          <a:lstStyle/>
          <a:p>
            <a:r>
              <a:rPr lang="en-US" dirty="0">
                <a:solidFill>
                  <a:srgbClr val="FFFF00"/>
                </a:solidFill>
              </a:rPr>
              <a:t> </a:t>
            </a:r>
            <a:r>
              <a:rPr lang="en-US" sz="2000" dirty="0">
                <a:solidFill>
                  <a:srgbClr val="FFFF00"/>
                </a:solidFill>
              </a:rPr>
              <a:t>we imported the required libraries like</a:t>
            </a:r>
          </a:p>
          <a:p>
            <a:r>
              <a:rPr lang="en-US" sz="2000" dirty="0" err="1">
                <a:solidFill>
                  <a:srgbClr val="FFFF00"/>
                </a:solidFill>
              </a:rPr>
              <a:t>Numpy</a:t>
            </a:r>
            <a:r>
              <a:rPr lang="en-US" sz="2000" dirty="0">
                <a:solidFill>
                  <a:srgbClr val="FFFF00"/>
                </a:solidFill>
              </a:rPr>
              <a:t>, pandas, Matplotlib, Seaborn </a:t>
            </a:r>
          </a:p>
          <a:p>
            <a:r>
              <a:rPr lang="en-US" sz="2000" dirty="0" err="1">
                <a:solidFill>
                  <a:srgbClr val="FFFF00"/>
                </a:solidFill>
              </a:rPr>
              <a:t>Sklearn</a:t>
            </a:r>
            <a:r>
              <a:rPr lang="en-US" sz="2000" dirty="0">
                <a:solidFill>
                  <a:srgbClr val="FFFF00"/>
                </a:solidFill>
              </a:rPr>
              <a:t> for the task of algorithm Evaluation, Tunning, Preprocessing, label encoder, </a:t>
            </a:r>
            <a:r>
              <a:rPr lang="en-US" sz="2000" dirty="0" err="1">
                <a:solidFill>
                  <a:srgbClr val="FFFF00"/>
                </a:solidFill>
              </a:rPr>
              <a:t>OneHot</a:t>
            </a:r>
            <a:r>
              <a:rPr lang="en-US" sz="2000" dirty="0">
                <a:solidFill>
                  <a:srgbClr val="FFFF00"/>
                </a:solidFill>
              </a:rPr>
              <a:t> Encoder, Standard scaler</a:t>
            </a:r>
            <a:endParaRPr lang="en-IN" sz="2000" dirty="0">
              <a:solidFill>
                <a:srgbClr val="FFFF00"/>
              </a:solidFill>
            </a:endParaRPr>
          </a:p>
          <a:p>
            <a:r>
              <a:rPr lang="en-IN" dirty="0">
                <a:solidFill>
                  <a:srgbClr val="FFFF00"/>
                </a:solidFill>
              </a:rPr>
              <a:t>from </a:t>
            </a:r>
            <a:r>
              <a:rPr lang="en-IN" dirty="0" err="1">
                <a:solidFill>
                  <a:srgbClr val="FFFF00"/>
                </a:solidFill>
              </a:rPr>
              <a:t>sklearn.svm</a:t>
            </a:r>
            <a:r>
              <a:rPr lang="en-IN" dirty="0">
                <a:solidFill>
                  <a:srgbClr val="FFFF00"/>
                </a:solidFill>
              </a:rPr>
              <a:t> import SVC</a:t>
            </a:r>
          </a:p>
          <a:p>
            <a:r>
              <a:rPr lang="en-IN" dirty="0">
                <a:solidFill>
                  <a:srgbClr val="FFFF00"/>
                </a:solidFill>
              </a:rPr>
              <a:t>from </a:t>
            </a:r>
            <a:r>
              <a:rPr lang="en-IN" dirty="0" err="1">
                <a:solidFill>
                  <a:srgbClr val="FFFF00"/>
                </a:solidFill>
              </a:rPr>
              <a:t>sklearn.metrics</a:t>
            </a:r>
            <a:r>
              <a:rPr lang="en-IN" dirty="0">
                <a:solidFill>
                  <a:srgbClr val="FFFF00"/>
                </a:solidFill>
              </a:rPr>
              <a:t> import </a:t>
            </a:r>
            <a:r>
              <a:rPr lang="en-IN" dirty="0" err="1">
                <a:solidFill>
                  <a:srgbClr val="FFFF00"/>
                </a:solidFill>
              </a:rPr>
              <a:t>accuracy_score</a:t>
            </a:r>
            <a:r>
              <a:rPr lang="en-IN" dirty="0">
                <a:solidFill>
                  <a:srgbClr val="FFFF00"/>
                </a:solidFill>
              </a:rPr>
              <a:t>, </a:t>
            </a:r>
            <a:r>
              <a:rPr lang="en-IN" dirty="0" err="1">
                <a:solidFill>
                  <a:srgbClr val="FFFF00"/>
                </a:solidFill>
              </a:rPr>
              <a:t>classification_report</a:t>
            </a:r>
            <a:endParaRPr lang="en-IN" dirty="0">
              <a:solidFill>
                <a:srgbClr val="FFFF00"/>
              </a:solidFill>
            </a:endParaRPr>
          </a:p>
          <a:p>
            <a:r>
              <a:rPr lang="en-IN" dirty="0">
                <a:solidFill>
                  <a:srgbClr val="FFFF00"/>
                </a:solidFill>
              </a:rPr>
              <a:t>from </a:t>
            </a:r>
            <a:r>
              <a:rPr lang="en-IN" dirty="0" err="1">
                <a:solidFill>
                  <a:srgbClr val="FFFF00"/>
                </a:solidFill>
              </a:rPr>
              <a:t>sklearn.metrics</a:t>
            </a:r>
            <a:r>
              <a:rPr lang="en-IN" dirty="0">
                <a:solidFill>
                  <a:srgbClr val="FFFF00"/>
                </a:solidFill>
              </a:rPr>
              <a:t> import </a:t>
            </a:r>
            <a:r>
              <a:rPr lang="en-IN" dirty="0" err="1">
                <a:solidFill>
                  <a:srgbClr val="FFFF00"/>
                </a:solidFill>
              </a:rPr>
              <a:t>confusion_matrix</a:t>
            </a:r>
            <a:endParaRPr lang="en-IN" dirty="0">
              <a:solidFill>
                <a:srgbClr val="FFFF00"/>
              </a:solidFill>
            </a:endParaRPr>
          </a:p>
        </p:txBody>
      </p:sp>
    </p:spTree>
    <p:extLst>
      <p:ext uri="{BB962C8B-B14F-4D97-AF65-F5344CB8AC3E}">
        <p14:creationId xmlns:p14="http://schemas.microsoft.com/office/powerpoint/2010/main" val="10146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E4C21-7539-D9EF-8019-2EFD4F094519}"/>
              </a:ext>
            </a:extLst>
          </p:cNvPr>
          <p:cNvSpPr>
            <a:spLocks noGrp="1"/>
          </p:cNvSpPr>
          <p:nvPr>
            <p:ph type="title"/>
          </p:nvPr>
        </p:nvSpPr>
        <p:spPr/>
        <p:txBody>
          <a:bodyPr/>
          <a:lstStyle/>
          <a:p>
            <a:r>
              <a:rPr lang="en-US" dirty="0"/>
              <a:t>:Then Reading the dataset.</a:t>
            </a:r>
            <a:br>
              <a:rPr lang="en-US" dirty="0"/>
            </a:br>
            <a:r>
              <a:rPr lang="en-US" dirty="0"/>
              <a:t>:Then done the data description</a:t>
            </a:r>
            <a:endParaRPr lang="en-IN" dirty="0"/>
          </a:p>
        </p:txBody>
      </p:sp>
      <p:sp>
        <p:nvSpPr>
          <p:cNvPr id="3" name="Content Placeholder 2">
            <a:extLst>
              <a:ext uri="{FF2B5EF4-FFF2-40B4-BE49-F238E27FC236}">
                <a16:creationId xmlns:a16="http://schemas.microsoft.com/office/drawing/2014/main" id="{EA6CA74E-D250-BDC4-7651-E653470C7A11}"/>
              </a:ext>
            </a:extLst>
          </p:cNvPr>
          <p:cNvSpPr>
            <a:spLocks noGrp="1"/>
          </p:cNvSpPr>
          <p:nvPr>
            <p:ph idx="1"/>
          </p:nvPr>
        </p:nvSpPr>
        <p:spPr/>
        <p:txBody>
          <a:bodyPr>
            <a:normAutofit fontScale="25000" lnSpcReduction="20000"/>
          </a:bodyPr>
          <a:lstStyle/>
          <a:p>
            <a:r>
              <a:rPr lang="en-US" sz="9600" dirty="0">
                <a:solidFill>
                  <a:srgbClr val="FFFF00"/>
                </a:solidFill>
              </a:rPr>
              <a:t>Reading the dataset </a:t>
            </a:r>
          </a:p>
          <a:p>
            <a:pPr marL="0" indent="0">
              <a:buNone/>
            </a:pPr>
            <a:endParaRPr lang="en-IN" sz="9600" dirty="0">
              <a:solidFill>
                <a:srgbClr val="FFFF00"/>
              </a:solidFill>
            </a:endParaRPr>
          </a:p>
          <a:p>
            <a:pPr marL="0" indent="0">
              <a:buNone/>
            </a:pPr>
            <a:r>
              <a:rPr lang="en-IN" sz="9600" dirty="0">
                <a:solidFill>
                  <a:srgbClr val="FFFF00"/>
                </a:solidFill>
              </a:rPr>
              <a:t>Data description in the form of </a:t>
            </a:r>
          </a:p>
          <a:p>
            <a:pPr marL="0" indent="0">
              <a:buNone/>
            </a:pPr>
            <a:r>
              <a:rPr lang="en-IN" sz="9600" dirty="0">
                <a:solidFill>
                  <a:srgbClr val="FFFF00"/>
                </a:solidFill>
              </a:rPr>
              <a:t>1 info </a:t>
            </a:r>
          </a:p>
          <a:p>
            <a:pPr marL="0" indent="0">
              <a:buNone/>
            </a:pPr>
            <a:r>
              <a:rPr lang="en-IN" sz="9600" dirty="0">
                <a:solidFill>
                  <a:srgbClr val="FFFF00"/>
                </a:solidFill>
              </a:rPr>
              <a:t>2 Head </a:t>
            </a:r>
          </a:p>
          <a:p>
            <a:pPr marL="0" indent="0">
              <a:buNone/>
            </a:pPr>
            <a:r>
              <a:rPr lang="en-IN" sz="9600" dirty="0">
                <a:solidFill>
                  <a:srgbClr val="FFFF00"/>
                </a:solidFill>
              </a:rPr>
              <a:t>3 Describe</a:t>
            </a:r>
          </a:p>
          <a:p>
            <a:pPr marL="0" indent="0">
              <a:buNone/>
            </a:pPr>
            <a:r>
              <a:rPr lang="en-IN" sz="9600" dirty="0">
                <a:solidFill>
                  <a:srgbClr val="FFFF00"/>
                </a:solidFill>
              </a:rPr>
              <a:t>4 Checking the null values </a:t>
            </a:r>
          </a:p>
          <a:p>
            <a:pPr marL="0" indent="0">
              <a:buNone/>
            </a:pPr>
            <a:r>
              <a:rPr lang="en-IN" sz="9600" dirty="0">
                <a:solidFill>
                  <a:srgbClr val="FFFF00"/>
                </a:solidFill>
              </a:rPr>
              <a:t>5 Tail </a:t>
            </a:r>
          </a:p>
          <a:p>
            <a:pPr marL="0" indent="0">
              <a:buNone/>
            </a:pPr>
            <a:r>
              <a:rPr lang="en-IN" sz="9600" dirty="0">
                <a:solidFill>
                  <a:srgbClr val="FFFF00"/>
                </a:solidFill>
              </a:rPr>
              <a:t>6 Identifying the data types</a:t>
            </a:r>
          </a:p>
          <a:p>
            <a:pPr marL="0" indent="0">
              <a:buNone/>
            </a:pPr>
            <a:r>
              <a:rPr lang="en-IN" sz="9600" dirty="0">
                <a:solidFill>
                  <a:srgbClr val="FFFF00"/>
                </a:solidFill>
              </a:rPr>
              <a:t>7 Checking Shape of data</a:t>
            </a:r>
          </a:p>
          <a:p>
            <a:endParaRPr lang="en-IN" dirty="0"/>
          </a:p>
        </p:txBody>
      </p:sp>
    </p:spTree>
    <p:extLst>
      <p:ext uri="{BB962C8B-B14F-4D97-AF65-F5344CB8AC3E}">
        <p14:creationId xmlns:p14="http://schemas.microsoft.com/office/powerpoint/2010/main" val="673459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C23FA-7C6A-5C01-7DD7-0E15E4CCA963}"/>
              </a:ext>
            </a:extLst>
          </p:cNvPr>
          <p:cNvSpPr>
            <a:spLocks noGrp="1"/>
          </p:cNvSpPr>
          <p:nvPr>
            <p:ph type="title"/>
          </p:nvPr>
        </p:nvSpPr>
        <p:spPr/>
        <p:txBody>
          <a:bodyPr/>
          <a:lstStyle/>
          <a:p>
            <a:r>
              <a:rPr lang="en-US" dirty="0"/>
              <a:t>PERFORMING EDA</a:t>
            </a:r>
            <a:br>
              <a:rPr lang="en-US" dirty="0"/>
            </a:br>
            <a:r>
              <a:rPr lang="en-US" sz="3200" dirty="0">
                <a:solidFill>
                  <a:srgbClr val="FFFF00"/>
                </a:solidFill>
              </a:rPr>
              <a:t>HIST PLOT FOR MAJOR AXIS LENGHT </a:t>
            </a:r>
            <a:endParaRPr lang="en-IN" sz="3200" dirty="0">
              <a:solidFill>
                <a:srgbClr val="FFFF00"/>
              </a:solidFill>
            </a:endParaRPr>
          </a:p>
        </p:txBody>
      </p:sp>
      <p:pic>
        <p:nvPicPr>
          <p:cNvPr id="13" name="Content Placeholder 12">
            <a:extLst>
              <a:ext uri="{FF2B5EF4-FFF2-40B4-BE49-F238E27FC236}">
                <a16:creationId xmlns:a16="http://schemas.microsoft.com/office/drawing/2014/main" id="{56460451-5D30-81D7-A558-8711B3622B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2801" y="2015316"/>
            <a:ext cx="6616126" cy="4195762"/>
          </a:xfrm>
        </p:spPr>
      </p:pic>
    </p:spTree>
    <p:extLst>
      <p:ext uri="{BB962C8B-B14F-4D97-AF65-F5344CB8AC3E}">
        <p14:creationId xmlns:p14="http://schemas.microsoft.com/office/powerpoint/2010/main" val="3206133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49BE7-504D-9093-95E8-8D5086754F78}"/>
              </a:ext>
            </a:extLst>
          </p:cNvPr>
          <p:cNvSpPr>
            <a:spLocks noGrp="1"/>
          </p:cNvSpPr>
          <p:nvPr>
            <p:ph type="title"/>
          </p:nvPr>
        </p:nvSpPr>
        <p:spPr/>
        <p:txBody>
          <a:bodyPr/>
          <a:lstStyle/>
          <a:p>
            <a:r>
              <a:rPr lang="en-US" sz="3600" dirty="0">
                <a:solidFill>
                  <a:srgbClr val="FFFF00"/>
                </a:solidFill>
              </a:rPr>
              <a:t>BOX PLOT FOR CLASS AND ECCENTRICITY</a:t>
            </a:r>
            <a:r>
              <a:rPr lang="en-US" dirty="0"/>
              <a:t>.</a:t>
            </a:r>
            <a:endParaRPr lang="en-IN" dirty="0"/>
          </a:p>
        </p:txBody>
      </p:sp>
      <p:pic>
        <p:nvPicPr>
          <p:cNvPr id="5" name="Content Placeholder 4">
            <a:extLst>
              <a:ext uri="{FF2B5EF4-FFF2-40B4-BE49-F238E27FC236}">
                <a16:creationId xmlns:a16="http://schemas.microsoft.com/office/drawing/2014/main" id="{95DFCB96-1719-7F47-6CA5-E14FBB69BC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1166" y="1688745"/>
            <a:ext cx="7176155" cy="4833720"/>
          </a:xfrm>
        </p:spPr>
      </p:pic>
    </p:spTree>
    <p:extLst>
      <p:ext uri="{BB962C8B-B14F-4D97-AF65-F5344CB8AC3E}">
        <p14:creationId xmlns:p14="http://schemas.microsoft.com/office/powerpoint/2010/main" val="3640382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TM02836342[[fn=Ion]]</Template>
  <TotalTime>116</TotalTime>
  <Words>484</Words>
  <Application>Microsoft Office PowerPoint</Application>
  <PresentationFormat>Widescreen</PresentationFormat>
  <Paragraphs>69</Paragraphs>
  <Slides>25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Arial Black</vt:lpstr>
      <vt:lpstr>Century Gothic</vt:lpstr>
      <vt:lpstr>Inter</vt:lpstr>
      <vt:lpstr>Söhne</vt:lpstr>
      <vt:lpstr>Wingdings 3</vt:lpstr>
      <vt:lpstr>Ion</vt:lpstr>
      <vt:lpstr>Raisin classification:  </vt:lpstr>
      <vt:lpstr>Raisin farming </vt:lpstr>
      <vt:lpstr>Objective :</vt:lpstr>
      <vt:lpstr>Classification is dependemt of few factors like </vt:lpstr>
      <vt:lpstr>TYPES OF RAISIN IN WHICH WE ARE GOING TO CLASSIFY.</vt:lpstr>
      <vt:lpstr>We have performed this prediction in jupyter Notebook </vt:lpstr>
      <vt:lpstr>:Then Reading the dataset. :Then done the data description</vt:lpstr>
      <vt:lpstr>PERFORMING EDA HIST PLOT FOR MAJOR AXIS LENGHT </vt:lpstr>
      <vt:lpstr>BOX PLOT FOR CLASS AND ECCENTRICITY.</vt:lpstr>
      <vt:lpstr>COUNT PLOT FOR CLASS</vt:lpstr>
      <vt:lpstr>LINE PLOT FOR AREAA AND ECCENTRICITY.</vt:lpstr>
      <vt:lpstr>AREA PLOT FOR AREA AND CLASS</vt:lpstr>
      <vt:lpstr>PAIR PLOT FOR WHOLE DATA</vt:lpstr>
      <vt:lpstr>HEATMAP FOR CORRELATION MATRIX</vt:lpstr>
      <vt:lpstr>PIE PLOT FOR CLASS</vt:lpstr>
      <vt:lpstr>SCATTER PLOT </vt:lpstr>
      <vt:lpstr>STRIP PLOT FOR MINOR AXIS LENGHT</vt:lpstr>
      <vt:lpstr>VIOLIN PLOT FOR AREA AND CLASS</vt:lpstr>
      <vt:lpstr>TRAINING AND TESTING THE DATA</vt:lpstr>
      <vt:lpstr>ROC CURVE FOR FPR AND TPR FOR SVM</vt:lpstr>
      <vt:lpstr>TUNNING OF SVM MODEL </vt:lpstr>
      <vt:lpstr>FOR NAÏVE BAYES:</vt:lpstr>
      <vt:lpstr>TUNNING FOR NAÏVE BAYES MODEL</vt:lpstr>
      <vt:lpstr>HERE WE SEEN THE CLASSIFICATION FOR RAISIN BY USING SVM AND NAIVE BAYES.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Raisin classification:  </dc:title>
  <dc:creator>Aniket Chavan</dc:creator>
  <cp:lastModifiedBy>Aniket Chavan</cp:lastModifiedBy>
  <cp:revision>1</cp:revision>
  <dcterms:created xsi:type="dcterms:W3CDTF">2023-10-15T03:20:24Z</dcterms:created>
  <dcterms:modified xsi:type="dcterms:W3CDTF">2023-10-15T07:05:51Z</dcterms:modified>
</cp:coreProperties>
</file>